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0" r:id="rId2"/>
    <p:sldId id="257" r:id="rId3"/>
    <p:sldId id="258" r:id="rId4"/>
    <p:sldId id="259" r:id="rId5"/>
    <p:sldId id="271" r:id="rId6"/>
    <p:sldId id="272" r:id="rId7"/>
    <p:sldId id="260" r:id="rId8"/>
    <p:sldId id="261" r:id="rId9"/>
    <p:sldId id="274" r:id="rId10"/>
    <p:sldId id="275" r:id="rId11"/>
    <p:sldId id="273" r:id="rId12"/>
    <p:sldId id="265" r:id="rId13"/>
    <p:sldId id="264" r:id="rId14"/>
    <p:sldId id="277" r:id="rId15"/>
    <p:sldId id="278" r:id="rId1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5E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943" autoAdjust="0"/>
  </p:normalViewPr>
  <p:slideViewPr>
    <p:cSldViewPr>
      <p:cViewPr varScale="1">
        <p:scale>
          <a:sx n="82" d="100"/>
          <a:sy n="82" d="100"/>
        </p:scale>
        <p:origin x="-2370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3936" y="-8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6C3B8F-5264-4733-A13C-FBB263166AFA}" type="doc">
      <dgm:prSet loTypeId="urn:microsoft.com/office/officeart/2005/8/layout/vList2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AU"/>
        </a:p>
      </dgm:t>
    </dgm:pt>
    <dgm:pt modelId="{0FABA4E3-9C7D-4863-8752-0409FA0F1166}">
      <dgm:prSet phldrT="[Text]"/>
      <dgm:spPr/>
      <dgm:t>
        <a:bodyPr/>
        <a:lstStyle/>
        <a:p>
          <a:pPr algn="ctr"/>
          <a:r>
            <a:rPr lang="en-AU" b="1" smtClean="0"/>
            <a:t>Safety culture</a:t>
          </a:r>
          <a:endParaRPr lang="en-AU" b="1" dirty="0"/>
        </a:p>
      </dgm:t>
    </dgm:pt>
    <dgm:pt modelId="{5E5AE325-CAD6-47EF-ACBA-727FA6C94FC2}" type="parTrans" cxnId="{9137F9D9-E6B3-4E59-A05C-9A54FE8BE6C1}">
      <dgm:prSet/>
      <dgm:spPr/>
      <dgm:t>
        <a:bodyPr/>
        <a:lstStyle/>
        <a:p>
          <a:pPr algn="ctr"/>
          <a:endParaRPr lang="en-AU" b="1">
            <a:solidFill>
              <a:schemeClr val="tx1"/>
            </a:solidFill>
          </a:endParaRPr>
        </a:p>
      </dgm:t>
    </dgm:pt>
    <dgm:pt modelId="{F7EFFAFB-4841-4152-8C45-0A8D80E3A216}" type="sibTrans" cxnId="{9137F9D9-E6B3-4E59-A05C-9A54FE8BE6C1}">
      <dgm:prSet/>
      <dgm:spPr/>
      <dgm:t>
        <a:bodyPr/>
        <a:lstStyle/>
        <a:p>
          <a:pPr algn="ctr"/>
          <a:endParaRPr lang="en-AU" b="1">
            <a:solidFill>
              <a:schemeClr val="tx1"/>
            </a:solidFill>
          </a:endParaRPr>
        </a:p>
      </dgm:t>
    </dgm:pt>
    <dgm:pt modelId="{55FE01E2-60CA-4281-B216-0E07AD085CAE}">
      <dgm:prSet phldrT="[Text]"/>
      <dgm:spPr/>
      <dgm:t>
        <a:bodyPr/>
        <a:lstStyle/>
        <a:p>
          <a:pPr algn="ctr"/>
          <a:r>
            <a:rPr lang="en-AU" b="1" smtClean="0"/>
            <a:t>Risk management training</a:t>
          </a:r>
          <a:endParaRPr lang="en-AU" b="1" dirty="0"/>
        </a:p>
      </dgm:t>
    </dgm:pt>
    <dgm:pt modelId="{4FDD463C-7F89-4A48-8604-93CE328B4346}" type="parTrans" cxnId="{BB63FF2F-30A3-42D2-BD93-675DC3E858E5}">
      <dgm:prSet/>
      <dgm:spPr/>
      <dgm:t>
        <a:bodyPr/>
        <a:lstStyle/>
        <a:p>
          <a:pPr algn="ctr"/>
          <a:endParaRPr lang="en-AU" b="1">
            <a:solidFill>
              <a:schemeClr val="tx1"/>
            </a:solidFill>
          </a:endParaRPr>
        </a:p>
      </dgm:t>
    </dgm:pt>
    <dgm:pt modelId="{2E04AF0E-7D46-41A2-8B85-B8A0EA92A4CA}" type="sibTrans" cxnId="{BB63FF2F-30A3-42D2-BD93-675DC3E858E5}">
      <dgm:prSet/>
      <dgm:spPr/>
      <dgm:t>
        <a:bodyPr/>
        <a:lstStyle/>
        <a:p>
          <a:pPr algn="ctr"/>
          <a:endParaRPr lang="en-AU" b="1">
            <a:solidFill>
              <a:schemeClr val="tx1"/>
            </a:solidFill>
          </a:endParaRPr>
        </a:p>
      </dgm:t>
    </dgm:pt>
    <dgm:pt modelId="{7B302C16-F1E6-461D-9E9D-C0F87D712CB0}">
      <dgm:prSet phldrT="[Text]"/>
      <dgm:spPr/>
      <dgm:t>
        <a:bodyPr/>
        <a:lstStyle/>
        <a:p>
          <a:pPr algn="ctr"/>
          <a:r>
            <a:rPr lang="en-AU" b="1" smtClean="0"/>
            <a:t>Principal hazard management plans (PHMPs) </a:t>
          </a:r>
          <a:endParaRPr lang="en-AU" b="1" dirty="0"/>
        </a:p>
      </dgm:t>
    </dgm:pt>
    <dgm:pt modelId="{C014214B-79CB-4BC3-ACC0-9CD7ADB1A1E4}" type="parTrans" cxnId="{A6D21273-6ED1-4328-BCA3-2528BB0C5008}">
      <dgm:prSet/>
      <dgm:spPr/>
      <dgm:t>
        <a:bodyPr/>
        <a:lstStyle/>
        <a:p>
          <a:pPr algn="ctr"/>
          <a:endParaRPr lang="en-AU" b="1">
            <a:solidFill>
              <a:schemeClr val="tx1"/>
            </a:solidFill>
          </a:endParaRPr>
        </a:p>
      </dgm:t>
    </dgm:pt>
    <dgm:pt modelId="{C3AC6C4A-01B9-4F15-AB0F-E548466FB01E}" type="sibTrans" cxnId="{A6D21273-6ED1-4328-BCA3-2528BB0C5008}">
      <dgm:prSet/>
      <dgm:spPr/>
      <dgm:t>
        <a:bodyPr/>
        <a:lstStyle/>
        <a:p>
          <a:pPr algn="ctr"/>
          <a:endParaRPr lang="en-AU" b="1">
            <a:solidFill>
              <a:schemeClr val="tx1"/>
            </a:solidFill>
          </a:endParaRPr>
        </a:p>
      </dgm:t>
    </dgm:pt>
    <dgm:pt modelId="{32866798-857D-4B53-808C-1B6FE1C64E63}">
      <dgm:prSet/>
      <dgm:spPr/>
      <dgm:t>
        <a:bodyPr/>
        <a:lstStyle/>
        <a:p>
          <a:pPr algn="ctr"/>
          <a:r>
            <a:rPr lang="en-AU" b="1" smtClean="0"/>
            <a:t>Safety in design</a:t>
          </a:r>
          <a:endParaRPr lang="en-AU" b="1" dirty="0"/>
        </a:p>
      </dgm:t>
    </dgm:pt>
    <dgm:pt modelId="{DFB681F5-2673-4E56-B081-2292BB182231}" type="parTrans" cxnId="{8C094774-C973-4196-9144-DFEBEC98191C}">
      <dgm:prSet/>
      <dgm:spPr/>
      <dgm:t>
        <a:bodyPr/>
        <a:lstStyle/>
        <a:p>
          <a:pPr algn="ctr"/>
          <a:endParaRPr lang="en-AU" b="1">
            <a:solidFill>
              <a:schemeClr val="tx1"/>
            </a:solidFill>
          </a:endParaRPr>
        </a:p>
      </dgm:t>
    </dgm:pt>
    <dgm:pt modelId="{A74C3AF5-0AC0-4288-BDB0-E4D2896E07EA}" type="sibTrans" cxnId="{8C094774-C973-4196-9144-DFEBEC98191C}">
      <dgm:prSet/>
      <dgm:spPr/>
      <dgm:t>
        <a:bodyPr/>
        <a:lstStyle/>
        <a:p>
          <a:pPr algn="ctr"/>
          <a:endParaRPr lang="en-AU" b="1">
            <a:solidFill>
              <a:schemeClr val="tx1"/>
            </a:solidFill>
          </a:endParaRPr>
        </a:p>
      </dgm:t>
    </dgm:pt>
    <dgm:pt modelId="{E6779046-BBF9-4A12-8F12-F30FB61467C3}">
      <dgm:prSet/>
      <dgm:spPr/>
      <dgm:t>
        <a:bodyPr/>
        <a:lstStyle/>
        <a:p>
          <a:pPr algn="ctr"/>
          <a:r>
            <a:rPr lang="en-AU" b="1" smtClean="0"/>
            <a:t>Maintenance</a:t>
          </a:r>
          <a:endParaRPr lang="en-AU" b="1" dirty="0"/>
        </a:p>
      </dgm:t>
    </dgm:pt>
    <dgm:pt modelId="{84F24AE2-8D4A-4722-9857-A1C2E367640C}" type="parTrans" cxnId="{0C85CBAB-24CA-41F5-92CD-D35CE4A35301}">
      <dgm:prSet/>
      <dgm:spPr/>
      <dgm:t>
        <a:bodyPr/>
        <a:lstStyle/>
        <a:p>
          <a:pPr algn="ctr"/>
          <a:endParaRPr lang="en-AU" b="1">
            <a:solidFill>
              <a:schemeClr val="tx1"/>
            </a:solidFill>
          </a:endParaRPr>
        </a:p>
      </dgm:t>
    </dgm:pt>
    <dgm:pt modelId="{5E30560F-240D-4305-88D1-426CAABFF3D2}" type="sibTrans" cxnId="{0C85CBAB-24CA-41F5-92CD-D35CE4A35301}">
      <dgm:prSet/>
      <dgm:spPr/>
      <dgm:t>
        <a:bodyPr/>
        <a:lstStyle/>
        <a:p>
          <a:pPr algn="ctr"/>
          <a:endParaRPr lang="en-AU" b="1">
            <a:solidFill>
              <a:schemeClr val="tx1"/>
            </a:solidFill>
          </a:endParaRPr>
        </a:p>
      </dgm:t>
    </dgm:pt>
    <dgm:pt modelId="{04CFB9E7-D432-4CB7-803B-679874454D4A}">
      <dgm:prSet/>
      <dgm:spPr/>
      <dgm:t>
        <a:bodyPr/>
        <a:lstStyle/>
        <a:p>
          <a:pPr algn="ctr"/>
          <a:r>
            <a:rPr lang="en-AU" b="1" smtClean="0"/>
            <a:t>Construction</a:t>
          </a:r>
          <a:endParaRPr lang="en-AU" b="1" dirty="0"/>
        </a:p>
      </dgm:t>
    </dgm:pt>
    <dgm:pt modelId="{DA3C0082-5992-4BA8-A033-321403C1A9C8}" type="parTrans" cxnId="{59E995C7-C09F-4076-ACF5-488A047A2750}">
      <dgm:prSet/>
      <dgm:spPr/>
      <dgm:t>
        <a:bodyPr/>
        <a:lstStyle/>
        <a:p>
          <a:pPr algn="ctr"/>
          <a:endParaRPr lang="en-AU" b="1">
            <a:solidFill>
              <a:schemeClr val="tx1"/>
            </a:solidFill>
          </a:endParaRPr>
        </a:p>
      </dgm:t>
    </dgm:pt>
    <dgm:pt modelId="{6C8B713A-024C-482D-A3DB-2038C61884D3}" type="sibTrans" cxnId="{59E995C7-C09F-4076-ACF5-488A047A2750}">
      <dgm:prSet/>
      <dgm:spPr/>
      <dgm:t>
        <a:bodyPr/>
        <a:lstStyle/>
        <a:p>
          <a:pPr algn="ctr"/>
          <a:endParaRPr lang="en-AU" b="1">
            <a:solidFill>
              <a:schemeClr val="tx1"/>
            </a:solidFill>
          </a:endParaRPr>
        </a:p>
      </dgm:t>
    </dgm:pt>
    <dgm:pt modelId="{C40A3937-E8C3-4FA9-93C2-19DF4C9B63E2}">
      <dgm:prSet/>
      <dgm:spPr/>
      <dgm:t>
        <a:bodyPr/>
        <a:lstStyle/>
        <a:p>
          <a:pPr algn="ctr"/>
          <a:r>
            <a:rPr lang="en-AU" b="1" smtClean="0"/>
            <a:t>Management and supervision</a:t>
          </a:r>
          <a:endParaRPr lang="en-AU" b="1" dirty="0"/>
        </a:p>
      </dgm:t>
    </dgm:pt>
    <dgm:pt modelId="{417AD4BD-54D7-4FFA-9BAA-3DC85842C2BA}" type="parTrans" cxnId="{68B99D6B-AFA8-40E2-B7B5-3404604A6A7F}">
      <dgm:prSet/>
      <dgm:spPr/>
      <dgm:t>
        <a:bodyPr/>
        <a:lstStyle/>
        <a:p>
          <a:pPr algn="ctr"/>
          <a:endParaRPr lang="en-AU" b="1">
            <a:solidFill>
              <a:schemeClr val="tx1"/>
            </a:solidFill>
          </a:endParaRPr>
        </a:p>
      </dgm:t>
    </dgm:pt>
    <dgm:pt modelId="{60BCC24D-0438-4CE6-849C-6242CB9CBFC1}" type="sibTrans" cxnId="{68B99D6B-AFA8-40E2-B7B5-3404604A6A7F}">
      <dgm:prSet/>
      <dgm:spPr/>
      <dgm:t>
        <a:bodyPr/>
        <a:lstStyle/>
        <a:p>
          <a:pPr algn="ctr"/>
          <a:endParaRPr lang="en-AU" b="1">
            <a:solidFill>
              <a:schemeClr val="tx1"/>
            </a:solidFill>
          </a:endParaRPr>
        </a:p>
      </dgm:t>
    </dgm:pt>
    <dgm:pt modelId="{B02DB2CA-FD53-4F87-AD53-90FE8B168B32}">
      <dgm:prSet/>
      <dgm:spPr/>
      <dgm:t>
        <a:bodyPr/>
        <a:lstStyle/>
        <a:p>
          <a:pPr algn="ctr"/>
          <a:r>
            <a:rPr lang="en-AU" b="1" smtClean="0"/>
            <a:t>Safety and health representatives</a:t>
          </a:r>
          <a:endParaRPr lang="en-AU" b="1" dirty="0"/>
        </a:p>
      </dgm:t>
    </dgm:pt>
    <dgm:pt modelId="{DCFB2FAB-C508-4D02-BDAF-6A93B732CA1F}" type="parTrans" cxnId="{DC6DBCE8-5A3D-46BE-A1F8-9F0081225F1E}">
      <dgm:prSet/>
      <dgm:spPr/>
      <dgm:t>
        <a:bodyPr/>
        <a:lstStyle/>
        <a:p>
          <a:pPr algn="ctr"/>
          <a:endParaRPr lang="en-AU" b="1">
            <a:solidFill>
              <a:schemeClr val="tx1"/>
            </a:solidFill>
          </a:endParaRPr>
        </a:p>
      </dgm:t>
    </dgm:pt>
    <dgm:pt modelId="{F2E34A67-424B-4B26-952F-BA8ED8B8A200}" type="sibTrans" cxnId="{DC6DBCE8-5A3D-46BE-A1F8-9F0081225F1E}">
      <dgm:prSet/>
      <dgm:spPr/>
      <dgm:t>
        <a:bodyPr/>
        <a:lstStyle/>
        <a:p>
          <a:pPr algn="ctr"/>
          <a:endParaRPr lang="en-AU" b="1">
            <a:solidFill>
              <a:schemeClr val="tx1"/>
            </a:solidFill>
          </a:endParaRPr>
        </a:p>
      </dgm:t>
    </dgm:pt>
    <dgm:pt modelId="{0B4950AC-817A-4A3F-88BC-79A684E8B510}">
      <dgm:prSet/>
      <dgm:spPr/>
      <dgm:t>
        <a:bodyPr/>
        <a:lstStyle/>
        <a:p>
          <a:pPr algn="ctr"/>
          <a:r>
            <a:rPr lang="en-AU" b="1" dirty="0" smtClean="0"/>
            <a:t>Exploration</a:t>
          </a:r>
          <a:endParaRPr lang="en-AU" b="1" dirty="0"/>
        </a:p>
      </dgm:t>
    </dgm:pt>
    <dgm:pt modelId="{5807E6EC-B8BE-4681-8E9A-53AAE3D10C42}" type="parTrans" cxnId="{339DFAF8-A112-42E2-8A2A-34A9361E873A}">
      <dgm:prSet/>
      <dgm:spPr/>
      <dgm:t>
        <a:bodyPr/>
        <a:lstStyle/>
        <a:p>
          <a:pPr algn="ctr"/>
          <a:endParaRPr lang="en-AU" b="1">
            <a:solidFill>
              <a:schemeClr val="tx1"/>
            </a:solidFill>
          </a:endParaRPr>
        </a:p>
      </dgm:t>
    </dgm:pt>
    <dgm:pt modelId="{2E1AAD1C-1CFA-4545-A58A-C8CA1B3D2897}" type="sibTrans" cxnId="{339DFAF8-A112-42E2-8A2A-34A9361E873A}">
      <dgm:prSet/>
      <dgm:spPr/>
      <dgm:t>
        <a:bodyPr/>
        <a:lstStyle/>
        <a:p>
          <a:pPr algn="ctr"/>
          <a:endParaRPr lang="en-AU" b="1">
            <a:solidFill>
              <a:schemeClr val="tx1"/>
            </a:solidFill>
          </a:endParaRPr>
        </a:p>
      </dgm:t>
    </dgm:pt>
    <dgm:pt modelId="{A3D0FBF9-673B-4FC4-AB36-F830DD7652F5}">
      <dgm:prSet/>
      <dgm:spPr>
        <a:solidFill>
          <a:srgbClr val="FFFF00"/>
        </a:solidFill>
      </dgm:spPr>
      <dgm:t>
        <a:bodyPr/>
        <a:lstStyle/>
        <a:p>
          <a:pPr algn="ctr"/>
          <a:r>
            <a:rPr lang="en-AU" b="1" smtClean="0">
              <a:solidFill>
                <a:schemeClr val="tx1"/>
              </a:solidFill>
            </a:rPr>
            <a:t>Fatigue prevention and management</a:t>
          </a:r>
          <a:endParaRPr lang="en-AU" b="1" dirty="0" smtClean="0">
            <a:solidFill>
              <a:schemeClr val="tx1"/>
            </a:solidFill>
          </a:endParaRPr>
        </a:p>
      </dgm:t>
    </dgm:pt>
    <dgm:pt modelId="{9B79576F-306F-4D75-BB29-94C67D9130DB}" type="sibTrans" cxnId="{A67ECA99-4A47-4A7C-830B-1054BCB55DC0}">
      <dgm:prSet/>
      <dgm:spPr/>
      <dgm:t>
        <a:bodyPr/>
        <a:lstStyle/>
        <a:p>
          <a:pPr algn="ctr"/>
          <a:endParaRPr lang="en-AU" b="1">
            <a:solidFill>
              <a:schemeClr val="tx1"/>
            </a:solidFill>
          </a:endParaRPr>
        </a:p>
      </dgm:t>
    </dgm:pt>
    <dgm:pt modelId="{1EE306B8-A47E-4B74-A817-5F4E368AD330}" type="parTrans" cxnId="{A67ECA99-4A47-4A7C-830B-1054BCB55DC0}">
      <dgm:prSet/>
      <dgm:spPr/>
      <dgm:t>
        <a:bodyPr/>
        <a:lstStyle/>
        <a:p>
          <a:pPr algn="ctr"/>
          <a:endParaRPr lang="en-AU" b="1">
            <a:solidFill>
              <a:schemeClr val="tx1"/>
            </a:solidFill>
          </a:endParaRPr>
        </a:p>
      </dgm:t>
    </dgm:pt>
    <dgm:pt modelId="{C1F7AFFE-1B8B-4697-AEB2-295A0A22ACAA}" type="pres">
      <dgm:prSet presAssocID="{836C3B8F-5264-4733-A13C-FBB263166AF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DE74B2D7-07FB-4BEE-976F-B6F07F229E85}" type="pres">
      <dgm:prSet presAssocID="{0FABA4E3-9C7D-4863-8752-0409FA0F1166}" presName="parentText" presStyleLbl="node1" presStyleIdx="0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BE58266B-14E4-4828-9E5E-242DCA83A417}" type="pres">
      <dgm:prSet presAssocID="{F7EFFAFB-4841-4152-8C45-0A8D80E3A216}" presName="spacer" presStyleCnt="0"/>
      <dgm:spPr/>
      <dgm:t>
        <a:bodyPr/>
        <a:lstStyle/>
        <a:p>
          <a:endParaRPr lang="en-AU"/>
        </a:p>
      </dgm:t>
    </dgm:pt>
    <dgm:pt modelId="{E1EE2E87-3D9A-4814-806C-BF654153B43F}" type="pres">
      <dgm:prSet presAssocID="{55FE01E2-60CA-4281-B216-0E07AD085CAE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FAFB9F8B-39E2-4CCB-9171-3AFB499C70EF}" type="pres">
      <dgm:prSet presAssocID="{2E04AF0E-7D46-41A2-8B85-B8A0EA92A4CA}" presName="spacer" presStyleCnt="0"/>
      <dgm:spPr/>
      <dgm:t>
        <a:bodyPr/>
        <a:lstStyle/>
        <a:p>
          <a:endParaRPr lang="en-AU"/>
        </a:p>
      </dgm:t>
    </dgm:pt>
    <dgm:pt modelId="{76033340-1B65-4BC8-9D20-8943EA21423D}" type="pres">
      <dgm:prSet presAssocID="{7B302C16-F1E6-461D-9E9D-C0F87D712CB0}" presName="parentText" presStyleLbl="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C31AB27D-C41B-4574-BBAA-DBDF11DEE363}" type="pres">
      <dgm:prSet presAssocID="{C3AC6C4A-01B9-4F15-AB0F-E548466FB01E}" presName="spacer" presStyleCnt="0"/>
      <dgm:spPr/>
      <dgm:t>
        <a:bodyPr/>
        <a:lstStyle/>
        <a:p>
          <a:endParaRPr lang="en-AU"/>
        </a:p>
      </dgm:t>
    </dgm:pt>
    <dgm:pt modelId="{B97C05F5-9F57-43C4-A791-73FC383C341A}" type="pres">
      <dgm:prSet presAssocID="{32866798-857D-4B53-808C-1B6FE1C64E63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317391BE-31FF-4475-8745-AFFAFAF94262}" type="pres">
      <dgm:prSet presAssocID="{A74C3AF5-0AC0-4288-BDB0-E4D2896E07EA}" presName="spacer" presStyleCnt="0"/>
      <dgm:spPr/>
      <dgm:t>
        <a:bodyPr/>
        <a:lstStyle/>
        <a:p>
          <a:endParaRPr lang="en-AU"/>
        </a:p>
      </dgm:t>
    </dgm:pt>
    <dgm:pt modelId="{434BB027-F131-43F5-BDB8-AECC7766A34F}" type="pres">
      <dgm:prSet presAssocID="{E6779046-BBF9-4A12-8F12-F30FB61467C3}" presName="parentText" presStyleLbl="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C8C1DDAE-E4A4-4CB8-9350-8838DC912BBB}" type="pres">
      <dgm:prSet presAssocID="{5E30560F-240D-4305-88D1-426CAABFF3D2}" presName="spacer" presStyleCnt="0"/>
      <dgm:spPr/>
      <dgm:t>
        <a:bodyPr/>
        <a:lstStyle/>
        <a:p>
          <a:endParaRPr lang="en-AU"/>
        </a:p>
      </dgm:t>
    </dgm:pt>
    <dgm:pt modelId="{7D3AB1E0-264E-465D-9F9B-6FC2B9D94338}" type="pres">
      <dgm:prSet presAssocID="{04CFB9E7-D432-4CB7-803B-679874454D4A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D5F6A722-A20F-45FC-B3FF-0200C0AD46AC}" type="pres">
      <dgm:prSet presAssocID="{6C8B713A-024C-482D-A3DB-2038C61884D3}" presName="spacer" presStyleCnt="0"/>
      <dgm:spPr/>
      <dgm:t>
        <a:bodyPr/>
        <a:lstStyle/>
        <a:p>
          <a:endParaRPr lang="en-AU"/>
        </a:p>
      </dgm:t>
    </dgm:pt>
    <dgm:pt modelId="{76FD79CA-DBED-493E-958E-4B6495BD3492}" type="pres">
      <dgm:prSet presAssocID="{C40A3937-E8C3-4FA9-93C2-19DF4C9B63E2}" presName="parentText" presStyleLbl="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D181F483-C226-4639-BD38-A14D66C5DE45}" type="pres">
      <dgm:prSet presAssocID="{60BCC24D-0438-4CE6-849C-6242CB9CBFC1}" presName="spacer" presStyleCnt="0"/>
      <dgm:spPr/>
      <dgm:t>
        <a:bodyPr/>
        <a:lstStyle/>
        <a:p>
          <a:endParaRPr lang="en-AU"/>
        </a:p>
      </dgm:t>
    </dgm:pt>
    <dgm:pt modelId="{7509E4A0-C178-470F-B6D6-41F62BF1CE85}" type="pres">
      <dgm:prSet presAssocID="{B02DB2CA-FD53-4F87-AD53-90FE8B168B32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C262AD65-9D06-46C2-8F58-8B652A212330}" type="pres">
      <dgm:prSet presAssocID="{F2E34A67-424B-4B26-952F-BA8ED8B8A200}" presName="spacer" presStyleCnt="0"/>
      <dgm:spPr/>
      <dgm:t>
        <a:bodyPr/>
        <a:lstStyle/>
        <a:p>
          <a:endParaRPr lang="en-AU"/>
        </a:p>
      </dgm:t>
    </dgm:pt>
    <dgm:pt modelId="{E0D612C7-EEC7-47A3-8285-12DB1352CA78}" type="pres">
      <dgm:prSet presAssocID="{A3D0FBF9-673B-4FC4-AB36-F830DD7652F5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0F346D2F-CEC6-40CD-A1E8-B7D908FFE1EA}" type="pres">
      <dgm:prSet presAssocID="{9B79576F-306F-4D75-BB29-94C67D9130DB}" presName="spacer" presStyleCnt="0"/>
      <dgm:spPr/>
      <dgm:t>
        <a:bodyPr/>
        <a:lstStyle/>
        <a:p>
          <a:endParaRPr lang="en-AU"/>
        </a:p>
      </dgm:t>
    </dgm:pt>
    <dgm:pt modelId="{F9EDFE80-B87C-445D-BBB0-EEA177B9B7BD}" type="pres">
      <dgm:prSet presAssocID="{0B4950AC-817A-4A3F-88BC-79A684E8B510}" presName="parentText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A67ECA99-4A47-4A7C-830B-1054BCB55DC0}" srcId="{836C3B8F-5264-4733-A13C-FBB263166AFA}" destId="{A3D0FBF9-673B-4FC4-AB36-F830DD7652F5}" srcOrd="8" destOrd="0" parTransId="{1EE306B8-A47E-4B74-A817-5F4E368AD330}" sibTransId="{9B79576F-306F-4D75-BB29-94C67D9130DB}"/>
    <dgm:cxn modelId="{68B99D6B-AFA8-40E2-B7B5-3404604A6A7F}" srcId="{836C3B8F-5264-4733-A13C-FBB263166AFA}" destId="{C40A3937-E8C3-4FA9-93C2-19DF4C9B63E2}" srcOrd="6" destOrd="0" parTransId="{417AD4BD-54D7-4FFA-9BAA-3DC85842C2BA}" sibTransId="{60BCC24D-0438-4CE6-849C-6242CB9CBFC1}"/>
    <dgm:cxn modelId="{AD061B81-FC24-4E3D-AB25-DEC70D0C4236}" type="presOf" srcId="{55FE01E2-60CA-4281-B216-0E07AD085CAE}" destId="{E1EE2E87-3D9A-4814-806C-BF654153B43F}" srcOrd="0" destOrd="0" presId="urn:microsoft.com/office/officeart/2005/8/layout/vList2"/>
    <dgm:cxn modelId="{8C094774-C973-4196-9144-DFEBEC98191C}" srcId="{836C3B8F-5264-4733-A13C-FBB263166AFA}" destId="{32866798-857D-4B53-808C-1B6FE1C64E63}" srcOrd="3" destOrd="0" parTransId="{DFB681F5-2673-4E56-B081-2292BB182231}" sibTransId="{A74C3AF5-0AC0-4288-BDB0-E4D2896E07EA}"/>
    <dgm:cxn modelId="{B243C93F-BD8E-43AD-9F33-2E8802949DF1}" type="presOf" srcId="{E6779046-BBF9-4A12-8F12-F30FB61467C3}" destId="{434BB027-F131-43F5-BDB8-AECC7766A34F}" srcOrd="0" destOrd="0" presId="urn:microsoft.com/office/officeart/2005/8/layout/vList2"/>
    <dgm:cxn modelId="{0DB661B7-DDF4-4712-AE59-59CB8CC8DA5D}" type="presOf" srcId="{32866798-857D-4B53-808C-1B6FE1C64E63}" destId="{B97C05F5-9F57-43C4-A791-73FC383C341A}" srcOrd="0" destOrd="0" presId="urn:microsoft.com/office/officeart/2005/8/layout/vList2"/>
    <dgm:cxn modelId="{339DFAF8-A112-42E2-8A2A-34A9361E873A}" srcId="{836C3B8F-5264-4733-A13C-FBB263166AFA}" destId="{0B4950AC-817A-4A3F-88BC-79A684E8B510}" srcOrd="9" destOrd="0" parTransId="{5807E6EC-B8BE-4681-8E9A-53AAE3D10C42}" sibTransId="{2E1AAD1C-1CFA-4545-A58A-C8CA1B3D2897}"/>
    <dgm:cxn modelId="{CE6D6609-E183-49E0-B4C4-8098C5BFDF8F}" type="presOf" srcId="{7B302C16-F1E6-461D-9E9D-C0F87D712CB0}" destId="{76033340-1B65-4BC8-9D20-8943EA21423D}" srcOrd="0" destOrd="0" presId="urn:microsoft.com/office/officeart/2005/8/layout/vList2"/>
    <dgm:cxn modelId="{427BDE40-295B-4F80-90FE-1D58608ED00C}" type="presOf" srcId="{836C3B8F-5264-4733-A13C-FBB263166AFA}" destId="{C1F7AFFE-1B8B-4697-AEB2-295A0A22ACAA}" srcOrd="0" destOrd="0" presId="urn:microsoft.com/office/officeart/2005/8/layout/vList2"/>
    <dgm:cxn modelId="{E7601464-7F52-4797-96D3-13E882F5964A}" type="presOf" srcId="{A3D0FBF9-673B-4FC4-AB36-F830DD7652F5}" destId="{E0D612C7-EEC7-47A3-8285-12DB1352CA78}" srcOrd="0" destOrd="0" presId="urn:microsoft.com/office/officeart/2005/8/layout/vList2"/>
    <dgm:cxn modelId="{25BE2ECF-DE61-43DB-85BF-033C30F697CD}" type="presOf" srcId="{C40A3937-E8C3-4FA9-93C2-19DF4C9B63E2}" destId="{76FD79CA-DBED-493E-958E-4B6495BD3492}" srcOrd="0" destOrd="0" presId="urn:microsoft.com/office/officeart/2005/8/layout/vList2"/>
    <dgm:cxn modelId="{A6D21273-6ED1-4328-BCA3-2528BB0C5008}" srcId="{836C3B8F-5264-4733-A13C-FBB263166AFA}" destId="{7B302C16-F1E6-461D-9E9D-C0F87D712CB0}" srcOrd="2" destOrd="0" parTransId="{C014214B-79CB-4BC3-ACC0-9CD7ADB1A1E4}" sibTransId="{C3AC6C4A-01B9-4F15-AB0F-E548466FB01E}"/>
    <dgm:cxn modelId="{81FA6DE9-34E1-4EE7-BC64-9EC575D1D06F}" type="presOf" srcId="{0B4950AC-817A-4A3F-88BC-79A684E8B510}" destId="{F9EDFE80-B87C-445D-BBB0-EEA177B9B7BD}" srcOrd="0" destOrd="0" presId="urn:microsoft.com/office/officeart/2005/8/layout/vList2"/>
    <dgm:cxn modelId="{9137F9D9-E6B3-4E59-A05C-9A54FE8BE6C1}" srcId="{836C3B8F-5264-4733-A13C-FBB263166AFA}" destId="{0FABA4E3-9C7D-4863-8752-0409FA0F1166}" srcOrd="0" destOrd="0" parTransId="{5E5AE325-CAD6-47EF-ACBA-727FA6C94FC2}" sibTransId="{F7EFFAFB-4841-4152-8C45-0A8D80E3A216}"/>
    <dgm:cxn modelId="{AFD02110-F647-4887-A3EB-AFD5458274D0}" type="presOf" srcId="{B02DB2CA-FD53-4F87-AD53-90FE8B168B32}" destId="{7509E4A0-C178-470F-B6D6-41F62BF1CE85}" srcOrd="0" destOrd="0" presId="urn:microsoft.com/office/officeart/2005/8/layout/vList2"/>
    <dgm:cxn modelId="{BB63FF2F-30A3-42D2-BD93-675DC3E858E5}" srcId="{836C3B8F-5264-4733-A13C-FBB263166AFA}" destId="{55FE01E2-60CA-4281-B216-0E07AD085CAE}" srcOrd="1" destOrd="0" parTransId="{4FDD463C-7F89-4A48-8604-93CE328B4346}" sibTransId="{2E04AF0E-7D46-41A2-8B85-B8A0EA92A4CA}"/>
    <dgm:cxn modelId="{0C85CBAB-24CA-41F5-92CD-D35CE4A35301}" srcId="{836C3B8F-5264-4733-A13C-FBB263166AFA}" destId="{E6779046-BBF9-4A12-8F12-F30FB61467C3}" srcOrd="4" destOrd="0" parTransId="{84F24AE2-8D4A-4722-9857-A1C2E367640C}" sibTransId="{5E30560F-240D-4305-88D1-426CAABFF3D2}"/>
    <dgm:cxn modelId="{59E995C7-C09F-4076-ACF5-488A047A2750}" srcId="{836C3B8F-5264-4733-A13C-FBB263166AFA}" destId="{04CFB9E7-D432-4CB7-803B-679874454D4A}" srcOrd="5" destOrd="0" parTransId="{DA3C0082-5992-4BA8-A033-321403C1A9C8}" sibTransId="{6C8B713A-024C-482D-A3DB-2038C61884D3}"/>
    <dgm:cxn modelId="{DC6DBCE8-5A3D-46BE-A1F8-9F0081225F1E}" srcId="{836C3B8F-5264-4733-A13C-FBB263166AFA}" destId="{B02DB2CA-FD53-4F87-AD53-90FE8B168B32}" srcOrd="7" destOrd="0" parTransId="{DCFB2FAB-C508-4D02-BDAF-6A93B732CA1F}" sibTransId="{F2E34A67-424B-4B26-952F-BA8ED8B8A200}"/>
    <dgm:cxn modelId="{D8792C53-0217-44ED-9FF5-95914A12486F}" type="presOf" srcId="{04CFB9E7-D432-4CB7-803B-679874454D4A}" destId="{7D3AB1E0-264E-465D-9F9B-6FC2B9D94338}" srcOrd="0" destOrd="0" presId="urn:microsoft.com/office/officeart/2005/8/layout/vList2"/>
    <dgm:cxn modelId="{E60E1CCD-2E05-4031-A623-FE8E66D544C1}" type="presOf" srcId="{0FABA4E3-9C7D-4863-8752-0409FA0F1166}" destId="{DE74B2D7-07FB-4BEE-976F-B6F07F229E85}" srcOrd="0" destOrd="0" presId="urn:microsoft.com/office/officeart/2005/8/layout/vList2"/>
    <dgm:cxn modelId="{7DC5B08E-3910-4B44-90EB-7DA941F0060A}" type="presParOf" srcId="{C1F7AFFE-1B8B-4697-AEB2-295A0A22ACAA}" destId="{DE74B2D7-07FB-4BEE-976F-B6F07F229E85}" srcOrd="0" destOrd="0" presId="urn:microsoft.com/office/officeart/2005/8/layout/vList2"/>
    <dgm:cxn modelId="{4F0FBDFF-462C-4884-9832-DB9E27A542D4}" type="presParOf" srcId="{C1F7AFFE-1B8B-4697-AEB2-295A0A22ACAA}" destId="{BE58266B-14E4-4828-9E5E-242DCA83A417}" srcOrd="1" destOrd="0" presId="urn:microsoft.com/office/officeart/2005/8/layout/vList2"/>
    <dgm:cxn modelId="{1152C4AF-2C78-400E-9A1C-5D0DD99EE7C6}" type="presParOf" srcId="{C1F7AFFE-1B8B-4697-AEB2-295A0A22ACAA}" destId="{E1EE2E87-3D9A-4814-806C-BF654153B43F}" srcOrd="2" destOrd="0" presId="urn:microsoft.com/office/officeart/2005/8/layout/vList2"/>
    <dgm:cxn modelId="{8C794F28-1271-43FE-8C0C-98ED8E94E0D9}" type="presParOf" srcId="{C1F7AFFE-1B8B-4697-AEB2-295A0A22ACAA}" destId="{FAFB9F8B-39E2-4CCB-9171-3AFB499C70EF}" srcOrd="3" destOrd="0" presId="urn:microsoft.com/office/officeart/2005/8/layout/vList2"/>
    <dgm:cxn modelId="{360EE926-AF1B-4862-B0F2-AA4766747C54}" type="presParOf" srcId="{C1F7AFFE-1B8B-4697-AEB2-295A0A22ACAA}" destId="{76033340-1B65-4BC8-9D20-8943EA21423D}" srcOrd="4" destOrd="0" presId="urn:microsoft.com/office/officeart/2005/8/layout/vList2"/>
    <dgm:cxn modelId="{537F1A82-C590-439B-998C-069336071C0F}" type="presParOf" srcId="{C1F7AFFE-1B8B-4697-AEB2-295A0A22ACAA}" destId="{C31AB27D-C41B-4574-BBAA-DBDF11DEE363}" srcOrd="5" destOrd="0" presId="urn:microsoft.com/office/officeart/2005/8/layout/vList2"/>
    <dgm:cxn modelId="{FFF8DF26-12F8-4D2B-BAC5-0FCC7442B126}" type="presParOf" srcId="{C1F7AFFE-1B8B-4697-AEB2-295A0A22ACAA}" destId="{B97C05F5-9F57-43C4-A791-73FC383C341A}" srcOrd="6" destOrd="0" presId="urn:microsoft.com/office/officeart/2005/8/layout/vList2"/>
    <dgm:cxn modelId="{2E16E21E-1BA4-4AA4-B15D-75CD23E8C440}" type="presParOf" srcId="{C1F7AFFE-1B8B-4697-AEB2-295A0A22ACAA}" destId="{317391BE-31FF-4475-8745-AFFAFAF94262}" srcOrd="7" destOrd="0" presId="urn:microsoft.com/office/officeart/2005/8/layout/vList2"/>
    <dgm:cxn modelId="{731B974A-1F28-47C8-8CE0-D88A7E81EFB9}" type="presParOf" srcId="{C1F7AFFE-1B8B-4697-AEB2-295A0A22ACAA}" destId="{434BB027-F131-43F5-BDB8-AECC7766A34F}" srcOrd="8" destOrd="0" presId="urn:microsoft.com/office/officeart/2005/8/layout/vList2"/>
    <dgm:cxn modelId="{AD6C8BBD-FF5D-4992-A628-5841190673E5}" type="presParOf" srcId="{C1F7AFFE-1B8B-4697-AEB2-295A0A22ACAA}" destId="{C8C1DDAE-E4A4-4CB8-9350-8838DC912BBB}" srcOrd="9" destOrd="0" presId="urn:microsoft.com/office/officeart/2005/8/layout/vList2"/>
    <dgm:cxn modelId="{DB7CEA62-C7CA-417D-B324-B8E2A931267F}" type="presParOf" srcId="{C1F7AFFE-1B8B-4697-AEB2-295A0A22ACAA}" destId="{7D3AB1E0-264E-465D-9F9B-6FC2B9D94338}" srcOrd="10" destOrd="0" presId="urn:microsoft.com/office/officeart/2005/8/layout/vList2"/>
    <dgm:cxn modelId="{0F0CB499-0CCF-497E-A289-8948A1D88686}" type="presParOf" srcId="{C1F7AFFE-1B8B-4697-AEB2-295A0A22ACAA}" destId="{D5F6A722-A20F-45FC-B3FF-0200C0AD46AC}" srcOrd="11" destOrd="0" presId="urn:microsoft.com/office/officeart/2005/8/layout/vList2"/>
    <dgm:cxn modelId="{1BBBB22C-F6E2-4851-BFD3-AE4FD7FAE354}" type="presParOf" srcId="{C1F7AFFE-1B8B-4697-AEB2-295A0A22ACAA}" destId="{76FD79CA-DBED-493E-958E-4B6495BD3492}" srcOrd="12" destOrd="0" presId="urn:microsoft.com/office/officeart/2005/8/layout/vList2"/>
    <dgm:cxn modelId="{34C5F292-A7FA-441E-9D67-0485ECAE0E95}" type="presParOf" srcId="{C1F7AFFE-1B8B-4697-AEB2-295A0A22ACAA}" destId="{D181F483-C226-4639-BD38-A14D66C5DE45}" srcOrd="13" destOrd="0" presId="urn:microsoft.com/office/officeart/2005/8/layout/vList2"/>
    <dgm:cxn modelId="{23AF420B-18AF-4F52-8ED6-13ED713CF777}" type="presParOf" srcId="{C1F7AFFE-1B8B-4697-AEB2-295A0A22ACAA}" destId="{7509E4A0-C178-470F-B6D6-41F62BF1CE85}" srcOrd="14" destOrd="0" presId="urn:microsoft.com/office/officeart/2005/8/layout/vList2"/>
    <dgm:cxn modelId="{8705DD53-6BBA-401A-BA6A-9036BB830E6F}" type="presParOf" srcId="{C1F7AFFE-1B8B-4697-AEB2-295A0A22ACAA}" destId="{C262AD65-9D06-46C2-8F58-8B652A212330}" srcOrd="15" destOrd="0" presId="urn:microsoft.com/office/officeart/2005/8/layout/vList2"/>
    <dgm:cxn modelId="{3EAC13E9-343C-4256-8623-05F689927752}" type="presParOf" srcId="{C1F7AFFE-1B8B-4697-AEB2-295A0A22ACAA}" destId="{E0D612C7-EEC7-47A3-8285-12DB1352CA78}" srcOrd="16" destOrd="0" presId="urn:microsoft.com/office/officeart/2005/8/layout/vList2"/>
    <dgm:cxn modelId="{4F7A181E-9DFA-4B03-97EE-AB556E64F89B}" type="presParOf" srcId="{C1F7AFFE-1B8B-4697-AEB2-295A0A22ACAA}" destId="{0F346D2F-CEC6-40CD-A1E8-B7D908FFE1EA}" srcOrd="17" destOrd="0" presId="urn:microsoft.com/office/officeart/2005/8/layout/vList2"/>
    <dgm:cxn modelId="{AB7F5491-9FFF-4DE9-A1C4-AC6F74C6FE0B}" type="presParOf" srcId="{C1F7AFFE-1B8B-4697-AEB2-295A0A22ACAA}" destId="{F9EDFE80-B87C-445D-BBB0-EEA177B9B7BD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BE445F-CF20-46D4-B1E3-60BF452E4500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AU"/>
        </a:p>
      </dgm:t>
    </dgm:pt>
    <dgm:pt modelId="{85E9EA0C-9232-49BE-A6B5-76770AEF6C5C}">
      <dgm:prSet phldrT="[Text]"/>
      <dgm:spPr/>
      <dgm:t>
        <a:bodyPr/>
        <a:lstStyle/>
        <a:p>
          <a:r>
            <a:rPr lang="en-AU" dirty="0" smtClean="0"/>
            <a:t>No single optimal shift system that suits everyone</a:t>
          </a:r>
          <a:endParaRPr lang="en-AU" dirty="0"/>
        </a:p>
      </dgm:t>
    </dgm:pt>
    <dgm:pt modelId="{345D626F-6C75-4652-937C-246DC13E8F69}" type="parTrans" cxnId="{F008F9C9-D25B-42BD-A8BC-73D59A477F11}">
      <dgm:prSet/>
      <dgm:spPr/>
      <dgm:t>
        <a:bodyPr/>
        <a:lstStyle/>
        <a:p>
          <a:endParaRPr lang="en-AU"/>
        </a:p>
      </dgm:t>
    </dgm:pt>
    <dgm:pt modelId="{78BCE9DD-2646-40B2-BBA8-B4AD4F1B8200}" type="sibTrans" cxnId="{F008F9C9-D25B-42BD-A8BC-73D59A477F11}">
      <dgm:prSet/>
      <dgm:spPr/>
      <dgm:t>
        <a:bodyPr/>
        <a:lstStyle/>
        <a:p>
          <a:endParaRPr lang="en-AU"/>
        </a:p>
      </dgm:t>
    </dgm:pt>
    <dgm:pt modelId="{27E011DD-C600-40B5-ACE9-E4EB71DACDD4}">
      <dgm:prSet phldrT="[Text]"/>
      <dgm:spPr/>
      <dgm:t>
        <a:bodyPr/>
        <a:lstStyle/>
        <a:p>
          <a:r>
            <a:rPr lang="en-AU" dirty="0" smtClean="0"/>
            <a:t>Diverse work</a:t>
          </a:r>
          <a:endParaRPr lang="en-AU" dirty="0"/>
        </a:p>
      </dgm:t>
    </dgm:pt>
    <dgm:pt modelId="{E1D1BDCE-E887-4DCE-9462-DEE855B43158}" type="parTrans" cxnId="{521B6ACA-1411-4911-9223-31E5E50C359E}">
      <dgm:prSet/>
      <dgm:spPr/>
      <dgm:t>
        <a:bodyPr/>
        <a:lstStyle/>
        <a:p>
          <a:endParaRPr lang="en-AU"/>
        </a:p>
      </dgm:t>
    </dgm:pt>
    <dgm:pt modelId="{46E4D298-1045-41B0-91B7-6AE894A2A056}" type="sibTrans" cxnId="{521B6ACA-1411-4911-9223-31E5E50C359E}">
      <dgm:prSet/>
      <dgm:spPr/>
      <dgm:t>
        <a:bodyPr/>
        <a:lstStyle/>
        <a:p>
          <a:endParaRPr lang="en-AU"/>
        </a:p>
      </dgm:t>
    </dgm:pt>
    <dgm:pt modelId="{729F4CAA-A35F-47B7-807C-EA4185A3C60B}">
      <dgm:prSet phldrT="[Text]"/>
      <dgm:spPr/>
      <dgm:t>
        <a:bodyPr/>
        <a:lstStyle/>
        <a:p>
          <a:r>
            <a:rPr lang="en-AU" dirty="0" smtClean="0"/>
            <a:t>Diverse workplaces</a:t>
          </a:r>
          <a:endParaRPr lang="en-AU" dirty="0"/>
        </a:p>
      </dgm:t>
    </dgm:pt>
    <dgm:pt modelId="{8A6CF7B4-42D0-417A-80E5-92F96185FDAA}" type="parTrans" cxnId="{EE407FF6-94A0-4D67-A720-E04E382A8AD7}">
      <dgm:prSet/>
      <dgm:spPr/>
      <dgm:t>
        <a:bodyPr/>
        <a:lstStyle/>
        <a:p>
          <a:endParaRPr lang="en-AU"/>
        </a:p>
      </dgm:t>
    </dgm:pt>
    <dgm:pt modelId="{45C946AF-64F2-4EBE-99EB-86B69BA86237}" type="sibTrans" cxnId="{EE407FF6-94A0-4D67-A720-E04E382A8AD7}">
      <dgm:prSet/>
      <dgm:spPr/>
      <dgm:t>
        <a:bodyPr/>
        <a:lstStyle/>
        <a:p>
          <a:endParaRPr lang="en-AU"/>
        </a:p>
      </dgm:t>
    </dgm:pt>
    <dgm:pt modelId="{A9A53B00-B6A9-4329-8A50-FF1A35C5C9D3}">
      <dgm:prSet phldrT="[Text]"/>
      <dgm:spPr/>
      <dgm:t>
        <a:bodyPr/>
        <a:lstStyle/>
        <a:p>
          <a:r>
            <a:rPr lang="en-AU" dirty="0" smtClean="0"/>
            <a:t>Diverse people</a:t>
          </a:r>
          <a:endParaRPr lang="en-AU" dirty="0"/>
        </a:p>
      </dgm:t>
    </dgm:pt>
    <dgm:pt modelId="{DF63CC53-0F77-44E8-ACD7-8F8D8A8D86FD}" type="parTrans" cxnId="{ED1A2C83-CA82-4DD9-88C7-32A7149A04D7}">
      <dgm:prSet/>
      <dgm:spPr/>
      <dgm:t>
        <a:bodyPr/>
        <a:lstStyle/>
        <a:p>
          <a:endParaRPr lang="en-AU"/>
        </a:p>
      </dgm:t>
    </dgm:pt>
    <dgm:pt modelId="{37C6159D-9F3B-4FD3-A350-E9C6198365F5}" type="sibTrans" cxnId="{ED1A2C83-CA82-4DD9-88C7-32A7149A04D7}">
      <dgm:prSet/>
      <dgm:spPr/>
      <dgm:t>
        <a:bodyPr/>
        <a:lstStyle/>
        <a:p>
          <a:endParaRPr lang="en-AU"/>
        </a:p>
      </dgm:t>
    </dgm:pt>
    <dgm:pt modelId="{AFA7E2C0-4110-4AB5-ADD3-949D5D173F86}" type="pres">
      <dgm:prSet presAssocID="{FEBE445F-CF20-46D4-B1E3-60BF452E450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8CCCCB26-ACD4-42B1-8B2D-C6C9B4D107A5}" type="pres">
      <dgm:prSet presAssocID="{85E9EA0C-9232-49BE-A6B5-76770AEF6C5C}" presName="centerShape" presStyleLbl="node0" presStyleIdx="0" presStyleCnt="1"/>
      <dgm:spPr/>
      <dgm:t>
        <a:bodyPr/>
        <a:lstStyle/>
        <a:p>
          <a:endParaRPr lang="en-AU"/>
        </a:p>
      </dgm:t>
    </dgm:pt>
    <dgm:pt modelId="{F3B59811-626C-412E-A6AD-2CB769C88326}" type="pres">
      <dgm:prSet presAssocID="{E1D1BDCE-E887-4DCE-9462-DEE855B43158}" presName="parTrans" presStyleLbl="bgSibTrans2D1" presStyleIdx="0" presStyleCnt="3"/>
      <dgm:spPr/>
      <dgm:t>
        <a:bodyPr/>
        <a:lstStyle/>
        <a:p>
          <a:endParaRPr lang="en-AU"/>
        </a:p>
      </dgm:t>
    </dgm:pt>
    <dgm:pt modelId="{AAF4A2DF-0461-48C6-963D-04DC76F3ED70}" type="pres">
      <dgm:prSet presAssocID="{27E011DD-C600-40B5-ACE9-E4EB71DACDD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E12AAD01-7506-43AE-88A5-81E80B548030}" type="pres">
      <dgm:prSet presAssocID="{8A6CF7B4-42D0-417A-80E5-92F96185FDAA}" presName="parTrans" presStyleLbl="bgSibTrans2D1" presStyleIdx="1" presStyleCnt="3"/>
      <dgm:spPr/>
      <dgm:t>
        <a:bodyPr/>
        <a:lstStyle/>
        <a:p>
          <a:endParaRPr lang="en-AU"/>
        </a:p>
      </dgm:t>
    </dgm:pt>
    <dgm:pt modelId="{5A15ED9D-FBE6-439F-A3FA-18A20777A1EE}" type="pres">
      <dgm:prSet presAssocID="{729F4CAA-A35F-47B7-807C-EA4185A3C60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9E97615A-B815-46E2-B3DE-23448EA27477}" type="pres">
      <dgm:prSet presAssocID="{DF63CC53-0F77-44E8-ACD7-8F8D8A8D86FD}" presName="parTrans" presStyleLbl="bgSibTrans2D1" presStyleIdx="2" presStyleCnt="3"/>
      <dgm:spPr/>
      <dgm:t>
        <a:bodyPr/>
        <a:lstStyle/>
        <a:p>
          <a:endParaRPr lang="en-AU"/>
        </a:p>
      </dgm:t>
    </dgm:pt>
    <dgm:pt modelId="{8B97FE2E-238D-461F-B21E-366614A9880D}" type="pres">
      <dgm:prSet presAssocID="{A9A53B00-B6A9-4329-8A50-FF1A35C5C9D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39287462-DFA4-4F91-B211-86FEC4108216}" type="presOf" srcId="{A9A53B00-B6A9-4329-8A50-FF1A35C5C9D3}" destId="{8B97FE2E-238D-461F-B21E-366614A9880D}" srcOrd="0" destOrd="0" presId="urn:microsoft.com/office/officeart/2005/8/layout/radial4"/>
    <dgm:cxn modelId="{521B6ACA-1411-4911-9223-31E5E50C359E}" srcId="{85E9EA0C-9232-49BE-A6B5-76770AEF6C5C}" destId="{27E011DD-C600-40B5-ACE9-E4EB71DACDD4}" srcOrd="0" destOrd="0" parTransId="{E1D1BDCE-E887-4DCE-9462-DEE855B43158}" sibTransId="{46E4D298-1045-41B0-91B7-6AE894A2A056}"/>
    <dgm:cxn modelId="{F008F9C9-D25B-42BD-A8BC-73D59A477F11}" srcId="{FEBE445F-CF20-46D4-B1E3-60BF452E4500}" destId="{85E9EA0C-9232-49BE-A6B5-76770AEF6C5C}" srcOrd="0" destOrd="0" parTransId="{345D626F-6C75-4652-937C-246DC13E8F69}" sibTransId="{78BCE9DD-2646-40B2-BBA8-B4AD4F1B8200}"/>
    <dgm:cxn modelId="{798E7CE6-8C01-48B3-B007-6D264EFEFD4B}" type="presOf" srcId="{729F4CAA-A35F-47B7-807C-EA4185A3C60B}" destId="{5A15ED9D-FBE6-439F-A3FA-18A20777A1EE}" srcOrd="0" destOrd="0" presId="urn:microsoft.com/office/officeart/2005/8/layout/radial4"/>
    <dgm:cxn modelId="{E0A59D7E-65FE-4422-B14C-7986823FF0B0}" type="presOf" srcId="{E1D1BDCE-E887-4DCE-9462-DEE855B43158}" destId="{F3B59811-626C-412E-A6AD-2CB769C88326}" srcOrd="0" destOrd="0" presId="urn:microsoft.com/office/officeart/2005/8/layout/radial4"/>
    <dgm:cxn modelId="{ED1A2C83-CA82-4DD9-88C7-32A7149A04D7}" srcId="{85E9EA0C-9232-49BE-A6B5-76770AEF6C5C}" destId="{A9A53B00-B6A9-4329-8A50-FF1A35C5C9D3}" srcOrd="2" destOrd="0" parTransId="{DF63CC53-0F77-44E8-ACD7-8F8D8A8D86FD}" sibTransId="{37C6159D-9F3B-4FD3-A350-E9C6198365F5}"/>
    <dgm:cxn modelId="{A7C11742-FF2E-4495-8371-A4539D0BBE1E}" type="presOf" srcId="{FEBE445F-CF20-46D4-B1E3-60BF452E4500}" destId="{AFA7E2C0-4110-4AB5-ADD3-949D5D173F86}" srcOrd="0" destOrd="0" presId="urn:microsoft.com/office/officeart/2005/8/layout/radial4"/>
    <dgm:cxn modelId="{EE407FF6-94A0-4D67-A720-E04E382A8AD7}" srcId="{85E9EA0C-9232-49BE-A6B5-76770AEF6C5C}" destId="{729F4CAA-A35F-47B7-807C-EA4185A3C60B}" srcOrd="1" destOrd="0" parTransId="{8A6CF7B4-42D0-417A-80E5-92F96185FDAA}" sibTransId="{45C946AF-64F2-4EBE-99EB-86B69BA86237}"/>
    <dgm:cxn modelId="{DF4D80D6-85C9-426D-B062-AEFA8FB21FD6}" type="presOf" srcId="{85E9EA0C-9232-49BE-A6B5-76770AEF6C5C}" destId="{8CCCCB26-ACD4-42B1-8B2D-C6C9B4D107A5}" srcOrd="0" destOrd="0" presId="urn:microsoft.com/office/officeart/2005/8/layout/radial4"/>
    <dgm:cxn modelId="{2A5E890D-6DB5-4A17-B196-0AD57FAF9FFE}" type="presOf" srcId="{8A6CF7B4-42D0-417A-80E5-92F96185FDAA}" destId="{E12AAD01-7506-43AE-88A5-81E80B548030}" srcOrd="0" destOrd="0" presId="urn:microsoft.com/office/officeart/2005/8/layout/radial4"/>
    <dgm:cxn modelId="{81589F85-6E79-4581-A915-8F691EC3825A}" type="presOf" srcId="{27E011DD-C600-40B5-ACE9-E4EB71DACDD4}" destId="{AAF4A2DF-0461-48C6-963D-04DC76F3ED70}" srcOrd="0" destOrd="0" presId="urn:microsoft.com/office/officeart/2005/8/layout/radial4"/>
    <dgm:cxn modelId="{AB572DA1-ED9E-49E4-9DA1-A4EFD9201D95}" type="presOf" srcId="{DF63CC53-0F77-44E8-ACD7-8F8D8A8D86FD}" destId="{9E97615A-B815-46E2-B3DE-23448EA27477}" srcOrd="0" destOrd="0" presId="urn:microsoft.com/office/officeart/2005/8/layout/radial4"/>
    <dgm:cxn modelId="{1FB131B9-54B0-4BA3-9A41-7324F421EDED}" type="presParOf" srcId="{AFA7E2C0-4110-4AB5-ADD3-949D5D173F86}" destId="{8CCCCB26-ACD4-42B1-8B2D-C6C9B4D107A5}" srcOrd="0" destOrd="0" presId="urn:microsoft.com/office/officeart/2005/8/layout/radial4"/>
    <dgm:cxn modelId="{06BA81FF-6E45-4B25-9EF9-A0F158516C5E}" type="presParOf" srcId="{AFA7E2C0-4110-4AB5-ADD3-949D5D173F86}" destId="{F3B59811-626C-412E-A6AD-2CB769C88326}" srcOrd="1" destOrd="0" presId="urn:microsoft.com/office/officeart/2005/8/layout/radial4"/>
    <dgm:cxn modelId="{B93EDD2F-F3CD-4C04-BE7A-5C0286C49788}" type="presParOf" srcId="{AFA7E2C0-4110-4AB5-ADD3-949D5D173F86}" destId="{AAF4A2DF-0461-48C6-963D-04DC76F3ED70}" srcOrd="2" destOrd="0" presId="urn:microsoft.com/office/officeart/2005/8/layout/radial4"/>
    <dgm:cxn modelId="{89D16941-2BCB-4F9C-9DEF-2126DA2046E3}" type="presParOf" srcId="{AFA7E2C0-4110-4AB5-ADD3-949D5D173F86}" destId="{E12AAD01-7506-43AE-88A5-81E80B548030}" srcOrd="3" destOrd="0" presId="urn:microsoft.com/office/officeart/2005/8/layout/radial4"/>
    <dgm:cxn modelId="{5B2FE582-26B1-4084-BF6A-8341DADD1B22}" type="presParOf" srcId="{AFA7E2C0-4110-4AB5-ADD3-949D5D173F86}" destId="{5A15ED9D-FBE6-439F-A3FA-18A20777A1EE}" srcOrd="4" destOrd="0" presId="urn:microsoft.com/office/officeart/2005/8/layout/radial4"/>
    <dgm:cxn modelId="{42D3A8E3-8FF0-4602-9A4E-708649587DCE}" type="presParOf" srcId="{AFA7E2C0-4110-4AB5-ADD3-949D5D173F86}" destId="{9E97615A-B815-46E2-B3DE-23448EA27477}" srcOrd="5" destOrd="0" presId="urn:microsoft.com/office/officeart/2005/8/layout/radial4"/>
    <dgm:cxn modelId="{B5FCA3D5-1FD1-43A3-BA81-5184B907426C}" type="presParOf" srcId="{AFA7E2C0-4110-4AB5-ADD3-949D5D173F86}" destId="{8B97FE2E-238D-461F-B21E-366614A9880D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BE445F-CF20-46D4-B1E3-60BF452E4500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n-AU"/>
        </a:p>
      </dgm:t>
    </dgm:pt>
    <dgm:pt modelId="{85E9EA0C-9232-49BE-A6B5-76770AEF6C5C}">
      <dgm:prSet phldrT="[Text]"/>
      <dgm:spPr/>
      <dgm:t>
        <a:bodyPr/>
        <a:lstStyle/>
        <a:p>
          <a:r>
            <a:rPr lang="en-AU" dirty="0" smtClean="0"/>
            <a:t>Optimal shift system for your workplace</a:t>
          </a:r>
          <a:endParaRPr lang="en-AU" dirty="0"/>
        </a:p>
      </dgm:t>
    </dgm:pt>
    <dgm:pt modelId="{345D626F-6C75-4652-937C-246DC13E8F69}" type="parTrans" cxnId="{F008F9C9-D25B-42BD-A8BC-73D59A477F11}">
      <dgm:prSet/>
      <dgm:spPr/>
      <dgm:t>
        <a:bodyPr/>
        <a:lstStyle/>
        <a:p>
          <a:endParaRPr lang="en-AU"/>
        </a:p>
      </dgm:t>
    </dgm:pt>
    <dgm:pt modelId="{78BCE9DD-2646-40B2-BBA8-B4AD4F1B8200}" type="sibTrans" cxnId="{F008F9C9-D25B-42BD-A8BC-73D59A477F11}">
      <dgm:prSet/>
      <dgm:spPr/>
      <dgm:t>
        <a:bodyPr/>
        <a:lstStyle/>
        <a:p>
          <a:endParaRPr lang="en-AU"/>
        </a:p>
      </dgm:t>
    </dgm:pt>
    <dgm:pt modelId="{27E011DD-C600-40B5-ACE9-E4EB71DACDD4}">
      <dgm:prSet phldrT="[Text]"/>
      <dgm:spPr/>
      <dgm:t>
        <a:bodyPr/>
        <a:lstStyle/>
        <a:p>
          <a:r>
            <a:rPr lang="en-AU" dirty="0" smtClean="0"/>
            <a:t>Workload</a:t>
          </a:r>
          <a:endParaRPr lang="en-AU" dirty="0"/>
        </a:p>
      </dgm:t>
    </dgm:pt>
    <dgm:pt modelId="{E1D1BDCE-E887-4DCE-9462-DEE855B43158}" type="parTrans" cxnId="{521B6ACA-1411-4911-9223-31E5E50C359E}">
      <dgm:prSet/>
      <dgm:spPr/>
      <dgm:t>
        <a:bodyPr/>
        <a:lstStyle/>
        <a:p>
          <a:endParaRPr lang="en-AU"/>
        </a:p>
      </dgm:t>
    </dgm:pt>
    <dgm:pt modelId="{46E4D298-1045-41B0-91B7-6AE894A2A056}" type="sibTrans" cxnId="{521B6ACA-1411-4911-9223-31E5E50C359E}">
      <dgm:prSet/>
      <dgm:spPr/>
      <dgm:t>
        <a:bodyPr/>
        <a:lstStyle/>
        <a:p>
          <a:endParaRPr lang="en-AU"/>
        </a:p>
      </dgm:t>
    </dgm:pt>
    <dgm:pt modelId="{729F4CAA-A35F-47B7-807C-EA4185A3C60B}">
      <dgm:prSet phldrT="[Text]"/>
      <dgm:spPr/>
      <dgm:t>
        <a:bodyPr/>
        <a:lstStyle/>
        <a:p>
          <a:r>
            <a:rPr lang="en-AU" dirty="0" smtClean="0"/>
            <a:t>Shift timing</a:t>
          </a:r>
          <a:endParaRPr lang="en-AU" dirty="0"/>
        </a:p>
      </dgm:t>
    </dgm:pt>
    <dgm:pt modelId="{8A6CF7B4-42D0-417A-80E5-92F96185FDAA}" type="parTrans" cxnId="{EE407FF6-94A0-4D67-A720-E04E382A8AD7}">
      <dgm:prSet/>
      <dgm:spPr/>
      <dgm:t>
        <a:bodyPr/>
        <a:lstStyle/>
        <a:p>
          <a:endParaRPr lang="en-AU"/>
        </a:p>
      </dgm:t>
    </dgm:pt>
    <dgm:pt modelId="{45C946AF-64F2-4EBE-99EB-86B69BA86237}" type="sibTrans" cxnId="{EE407FF6-94A0-4D67-A720-E04E382A8AD7}">
      <dgm:prSet/>
      <dgm:spPr/>
      <dgm:t>
        <a:bodyPr/>
        <a:lstStyle/>
        <a:p>
          <a:endParaRPr lang="en-AU"/>
        </a:p>
      </dgm:t>
    </dgm:pt>
    <dgm:pt modelId="{A9A53B00-B6A9-4329-8A50-FF1A35C5C9D3}">
      <dgm:prSet phldrT="[Text]"/>
      <dgm:spPr/>
      <dgm:t>
        <a:bodyPr/>
        <a:lstStyle/>
        <a:p>
          <a:r>
            <a:rPr lang="en-AU" dirty="0" smtClean="0"/>
            <a:t>Shift duration</a:t>
          </a:r>
          <a:endParaRPr lang="en-AU" dirty="0"/>
        </a:p>
      </dgm:t>
    </dgm:pt>
    <dgm:pt modelId="{DF63CC53-0F77-44E8-ACD7-8F8D8A8D86FD}" type="parTrans" cxnId="{ED1A2C83-CA82-4DD9-88C7-32A7149A04D7}">
      <dgm:prSet/>
      <dgm:spPr/>
      <dgm:t>
        <a:bodyPr/>
        <a:lstStyle/>
        <a:p>
          <a:endParaRPr lang="en-AU"/>
        </a:p>
      </dgm:t>
    </dgm:pt>
    <dgm:pt modelId="{37C6159D-9F3B-4FD3-A350-E9C6198365F5}" type="sibTrans" cxnId="{ED1A2C83-CA82-4DD9-88C7-32A7149A04D7}">
      <dgm:prSet/>
      <dgm:spPr/>
      <dgm:t>
        <a:bodyPr/>
        <a:lstStyle/>
        <a:p>
          <a:endParaRPr lang="en-AU"/>
        </a:p>
      </dgm:t>
    </dgm:pt>
    <dgm:pt modelId="{635ED64F-BBDC-4842-8E3A-42C082965A5A}">
      <dgm:prSet/>
      <dgm:spPr/>
      <dgm:t>
        <a:bodyPr/>
        <a:lstStyle/>
        <a:p>
          <a:r>
            <a:rPr lang="en-AU" dirty="0" smtClean="0"/>
            <a:t>Direction of shift rotation</a:t>
          </a:r>
          <a:endParaRPr lang="en-AU" dirty="0"/>
        </a:p>
      </dgm:t>
    </dgm:pt>
    <dgm:pt modelId="{37069E9E-CA2B-47C7-BA20-BCCBCF0D00F1}" type="parTrans" cxnId="{076DC1B0-6963-4669-8106-AF0426499757}">
      <dgm:prSet/>
      <dgm:spPr/>
      <dgm:t>
        <a:bodyPr/>
        <a:lstStyle/>
        <a:p>
          <a:endParaRPr lang="en-AU"/>
        </a:p>
      </dgm:t>
    </dgm:pt>
    <dgm:pt modelId="{E06CDE5A-3630-4574-ADEF-EC40DEC7F2D4}" type="sibTrans" cxnId="{076DC1B0-6963-4669-8106-AF0426499757}">
      <dgm:prSet/>
      <dgm:spPr/>
      <dgm:t>
        <a:bodyPr/>
        <a:lstStyle/>
        <a:p>
          <a:endParaRPr lang="en-AU"/>
        </a:p>
      </dgm:t>
    </dgm:pt>
    <dgm:pt modelId="{98EF7069-4B66-43E1-9EF6-A8AB227DD3E2}">
      <dgm:prSet/>
      <dgm:spPr/>
      <dgm:t>
        <a:bodyPr/>
        <a:lstStyle/>
        <a:p>
          <a:r>
            <a:rPr lang="en-AU" dirty="0" smtClean="0"/>
            <a:t>Number and length of breaks during and between shifts</a:t>
          </a:r>
          <a:endParaRPr lang="en-AU" dirty="0"/>
        </a:p>
      </dgm:t>
    </dgm:pt>
    <dgm:pt modelId="{7578F65B-B847-40AE-B19F-B4EE53EBC6AE}" type="parTrans" cxnId="{4AB4560C-B2F9-4565-A548-948025B58DE8}">
      <dgm:prSet/>
      <dgm:spPr/>
      <dgm:t>
        <a:bodyPr/>
        <a:lstStyle/>
        <a:p>
          <a:endParaRPr lang="en-AU"/>
        </a:p>
      </dgm:t>
    </dgm:pt>
    <dgm:pt modelId="{E6CCEDD4-C645-45F8-9826-A9DB4D7F9E04}" type="sibTrans" cxnId="{4AB4560C-B2F9-4565-A548-948025B58DE8}">
      <dgm:prSet/>
      <dgm:spPr/>
      <dgm:t>
        <a:bodyPr/>
        <a:lstStyle/>
        <a:p>
          <a:endParaRPr lang="en-AU"/>
        </a:p>
      </dgm:t>
    </dgm:pt>
    <dgm:pt modelId="{AFA7E2C0-4110-4AB5-ADD3-949D5D173F86}" type="pres">
      <dgm:prSet presAssocID="{FEBE445F-CF20-46D4-B1E3-60BF452E450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8CCCCB26-ACD4-42B1-8B2D-C6C9B4D107A5}" type="pres">
      <dgm:prSet presAssocID="{85E9EA0C-9232-49BE-A6B5-76770AEF6C5C}" presName="centerShape" presStyleLbl="node0" presStyleIdx="0" presStyleCnt="1"/>
      <dgm:spPr/>
      <dgm:t>
        <a:bodyPr/>
        <a:lstStyle/>
        <a:p>
          <a:endParaRPr lang="en-AU"/>
        </a:p>
      </dgm:t>
    </dgm:pt>
    <dgm:pt modelId="{F3B59811-626C-412E-A6AD-2CB769C88326}" type="pres">
      <dgm:prSet presAssocID="{E1D1BDCE-E887-4DCE-9462-DEE855B43158}" presName="parTrans" presStyleLbl="bgSibTrans2D1" presStyleIdx="0" presStyleCnt="5"/>
      <dgm:spPr/>
      <dgm:t>
        <a:bodyPr/>
        <a:lstStyle/>
        <a:p>
          <a:endParaRPr lang="en-AU"/>
        </a:p>
      </dgm:t>
    </dgm:pt>
    <dgm:pt modelId="{AAF4A2DF-0461-48C6-963D-04DC76F3ED70}" type="pres">
      <dgm:prSet presAssocID="{27E011DD-C600-40B5-ACE9-E4EB71DACDD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E12AAD01-7506-43AE-88A5-81E80B548030}" type="pres">
      <dgm:prSet presAssocID="{8A6CF7B4-42D0-417A-80E5-92F96185FDAA}" presName="parTrans" presStyleLbl="bgSibTrans2D1" presStyleIdx="1" presStyleCnt="5"/>
      <dgm:spPr/>
      <dgm:t>
        <a:bodyPr/>
        <a:lstStyle/>
        <a:p>
          <a:endParaRPr lang="en-AU"/>
        </a:p>
      </dgm:t>
    </dgm:pt>
    <dgm:pt modelId="{5A15ED9D-FBE6-439F-A3FA-18A20777A1EE}" type="pres">
      <dgm:prSet presAssocID="{729F4CAA-A35F-47B7-807C-EA4185A3C60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9E97615A-B815-46E2-B3DE-23448EA27477}" type="pres">
      <dgm:prSet presAssocID="{DF63CC53-0F77-44E8-ACD7-8F8D8A8D86FD}" presName="parTrans" presStyleLbl="bgSibTrans2D1" presStyleIdx="2" presStyleCnt="5"/>
      <dgm:spPr/>
      <dgm:t>
        <a:bodyPr/>
        <a:lstStyle/>
        <a:p>
          <a:endParaRPr lang="en-AU"/>
        </a:p>
      </dgm:t>
    </dgm:pt>
    <dgm:pt modelId="{8B97FE2E-238D-461F-B21E-366614A9880D}" type="pres">
      <dgm:prSet presAssocID="{A9A53B00-B6A9-4329-8A50-FF1A35C5C9D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9E65DF82-E897-4380-8D55-E20A61E8E175}" type="pres">
      <dgm:prSet presAssocID="{37069E9E-CA2B-47C7-BA20-BCCBCF0D00F1}" presName="parTrans" presStyleLbl="bgSibTrans2D1" presStyleIdx="3" presStyleCnt="5"/>
      <dgm:spPr/>
      <dgm:t>
        <a:bodyPr/>
        <a:lstStyle/>
        <a:p>
          <a:endParaRPr lang="en-AU"/>
        </a:p>
      </dgm:t>
    </dgm:pt>
    <dgm:pt modelId="{4ECA7CEE-6279-4CDF-A7B9-C913E3A522FE}" type="pres">
      <dgm:prSet presAssocID="{635ED64F-BBDC-4842-8E3A-42C082965A5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1D207B04-2250-4882-80B3-DF0D9B3FC88F}" type="pres">
      <dgm:prSet presAssocID="{7578F65B-B847-40AE-B19F-B4EE53EBC6AE}" presName="parTrans" presStyleLbl="bgSibTrans2D1" presStyleIdx="4" presStyleCnt="5"/>
      <dgm:spPr/>
      <dgm:t>
        <a:bodyPr/>
        <a:lstStyle/>
        <a:p>
          <a:endParaRPr lang="en-AU"/>
        </a:p>
      </dgm:t>
    </dgm:pt>
    <dgm:pt modelId="{1A199C0C-BB43-41EC-8F74-1DE6AEEC48D8}" type="pres">
      <dgm:prSet presAssocID="{98EF7069-4B66-43E1-9EF6-A8AB227DD3E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4546CB21-EEF1-492B-9167-3B1F2ED03B3F}" type="presOf" srcId="{37069E9E-CA2B-47C7-BA20-BCCBCF0D00F1}" destId="{9E65DF82-E897-4380-8D55-E20A61E8E175}" srcOrd="0" destOrd="0" presId="urn:microsoft.com/office/officeart/2005/8/layout/radial4"/>
    <dgm:cxn modelId="{8692E0A2-54D5-4E8F-BF20-66DD0CC03812}" type="presOf" srcId="{E1D1BDCE-E887-4DCE-9462-DEE855B43158}" destId="{F3B59811-626C-412E-A6AD-2CB769C88326}" srcOrd="0" destOrd="0" presId="urn:microsoft.com/office/officeart/2005/8/layout/radial4"/>
    <dgm:cxn modelId="{947923FF-4898-495D-9581-BD7BD3730E8D}" type="presOf" srcId="{27E011DD-C600-40B5-ACE9-E4EB71DACDD4}" destId="{AAF4A2DF-0461-48C6-963D-04DC76F3ED70}" srcOrd="0" destOrd="0" presId="urn:microsoft.com/office/officeart/2005/8/layout/radial4"/>
    <dgm:cxn modelId="{DAC851CC-EC2E-4236-8F2A-EB7B21848419}" type="presOf" srcId="{85E9EA0C-9232-49BE-A6B5-76770AEF6C5C}" destId="{8CCCCB26-ACD4-42B1-8B2D-C6C9B4D107A5}" srcOrd="0" destOrd="0" presId="urn:microsoft.com/office/officeart/2005/8/layout/radial4"/>
    <dgm:cxn modelId="{521B6ACA-1411-4911-9223-31E5E50C359E}" srcId="{85E9EA0C-9232-49BE-A6B5-76770AEF6C5C}" destId="{27E011DD-C600-40B5-ACE9-E4EB71DACDD4}" srcOrd="0" destOrd="0" parTransId="{E1D1BDCE-E887-4DCE-9462-DEE855B43158}" sibTransId="{46E4D298-1045-41B0-91B7-6AE894A2A056}"/>
    <dgm:cxn modelId="{F008F9C9-D25B-42BD-A8BC-73D59A477F11}" srcId="{FEBE445F-CF20-46D4-B1E3-60BF452E4500}" destId="{85E9EA0C-9232-49BE-A6B5-76770AEF6C5C}" srcOrd="0" destOrd="0" parTransId="{345D626F-6C75-4652-937C-246DC13E8F69}" sibTransId="{78BCE9DD-2646-40B2-BBA8-B4AD4F1B8200}"/>
    <dgm:cxn modelId="{5C91EEA9-E591-46D0-BDE3-ABADD1DEBA13}" type="presOf" srcId="{FEBE445F-CF20-46D4-B1E3-60BF452E4500}" destId="{AFA7E2C0-4110-4AB5-ADD3-949D5D173F86}" srcOrd="0" destOrd="0" presId="urn:microsoft.com/office/officeart/2005/8/layout/radial4"/>
    <dgm:cxn modelId="{4F10918A-8C59-491B-AC60-BEF20859995C}" type="presOf" srcId="{A9A53B00-B6A9-4329-8A50-FF1A35C5C9D3}" destId="{8B97FE2E-238D-461F-B21E-366614A9880D}" srcOrd="0" destOrd="0" presId="urn:microsoft.com/office/officeart/2005/8/layout/radial4"/>
    <dgm:cxn modelId="{4AB4560C-B2F9-4565-A548-948025B58DE8}" srcId="{85E9EA0C-9232-49BE-A6B5-76770AEF6C5C}" destId="{98EF7069-4B66-43E1-9EF6-A8AB227DD3E2}" srcOrd="4" destOrd="0" parTransId="{7578F65B-B847-40AE-B19F-B4EE53EBC6AE}" sibTransId="{E6CCEDD4-C645-45F8-9826-A9DB4D7F9E04}"/>
    <dgm:cxn modelId="{ED1A2C83-CA82-4DD9-88C7-32A7149A04D7}" srcId="{85E9EA0C-9232-49BE-A6B5-76770AEF6C5C}" destId="{A9A53B00-B6A9-4329-8A50-FF1A35C5C9D3}" srcOrd="2" destOrd="0" parTransId="{DF63CC53-0F77-44E8-ACD7-8F8D8A8D86FD}" sibTransId="{37C6159D-9F3B-4FD3-A350-E9C6198365F5}"/>
    <dgm:cxn modelId="{C1A4FBF6-9A6D-43E7-862B-D53902BA9B95}" type="presOf" srcId="{635ED64F-BBDC-4842-8E3A-42C082965A5A}" destId="{4ECA7CEE-6279-4CDF-A7B9-C913E3A522FE}" srcOrd="0" destOrd="0" presId="urn:microsoft.com/office/officeart/2005/8/layout/radial4"/>
    <dgm:cxn modelId="{EE407FF6-94A0-4D67-A720-E04E382A8AD7}" srcId="{85E9EA0C-9232-49BE-A6B5-76770AEF6C5C}" destId="{729F4CAA-A35F-47B7-807C-EA4185A3C60B}" srcOrd="1" destOrd="0" parTransId="{8A6CF7B4-42D0-417A-80E5-92F96185FDAA}" sibTransId="{45C946AF-64F2-4EBE-99EB-86B69BA86237}"/>
    <dgm:cxn modelId="{01342316-6B0A-486F-86BD-578F6E986D0B}" type="presOf" srcId="{729F4CAA-A35F-47B7-807C-EA4185A3C60B}" destId="{5A15ED9D-FBE6-439F-A3FA-18A20777A1EE}" srcOrd="0" destOrd="0" presId="urn:microsoft.com/office/officeart/2005/8/layout/radial4"/>
    <dgm:cxn modelId="{B5362500-3782-424C-9088-BFB5E52810A8}" type="presOf" srcId="{7578F65B-B847-40AE-B19F-B4EE53EBC6AE}" destId="{1D207B04-2250-4882-80B3-DF0D9B3FC88F}" srcOrd="0" destOrd="0" presId="urn:microsoft.com/office/officeart/2005/8/layout/radial4"/>
    <dgm:cxn modelId="{9C3FD0CC-F78C-456F-8ABD-F0AC3576F95B}" type="presOf" srcId="{DF63CC53-0F77-44E8-ACD7-8F8D8A8D86FD}" destId="{9E97615A-B815-46E2-B3DE-23448EA27477}" srcOrd="0" destOrd="0" presId="urn:microsoft.com/office/officeart/2005/8/layout/radial4"/>
    <dgm:cxn modelId="{2EB95CC3-4361-450B-A19D-B8DEC28F143A}" type="presOf" srcId="{98EF7069-4B66-43E1-9EF6-A8AB227DD3E2}" destId="{1A199C0C-BB43-41EC-8F74-1DE6AEEC48D8}" srcOrd="0" destOrd="0" presId="urn:microsoft.com/office/officeart/2005/8/layout/radial4"/>
    <dgm:cxn modelId="{D2FDD48F-D851-42E4-8666-EF5CF83D5269}" type="presOf" srcId="{8A6CF7B4-42D0-417A-80E5-92F96185FDAA}" destId="{E12AAD01-7506-43AE-88A5-81E80B548030}" srcOrd="0" destOrd="0" presId="urn:microsoft.com/office/officeart/2005/8/layout/radial4"/>
    <dgm:cxn modelId="{076DC1B0-6963-4669-8106-AF0426499757}" srcId="{85E9EA0C-9232-49BE-A6B5-76770AEF6C5C}" destId="{635ED64F-BBDC-4842-8E3A-42C082965A5A}" srcOrd="3" destOrd="0" parTransId="{37069E9E-CA2B-47C7-BA20-BCCBCF0D00F1}" sibTransId="{E06CDE5A-3630-4574-ADEF-EC40DEC7F2D4}"/>
    <dgm:cxn modelId="{180B081D-FDFA-4325-93D7-43C9B5CB8E41}" type="presParOf" srcId="{AFA7E2C0-4110-4AB5-ADD3-949D5D173F86}" destId="{8CCCCB26-ACD4-42B1-8B2D-C6C9B4D107A5}" srcOrd="0" destOrd="0" presId="urn:microsoft.com/office/officeart/2005/8/layout/radial4"/>
    <dgm:cxn modelId="{00B190CF-3DFE-44F5-B491-04996DE7E53A}" type="presParOf" srcId="{AFA7E2C0-4110-4AB5-ADD3-949D5D173F86}" destId="{F3B59811-626C-412E-A6AD-2CB769C88326}" srcOrd="1" destOrd="0" presId="urn:microsoft.com/office/officeart/2005/8/layout/radial4"/>
    <dgm:cxn modelId="{E88531B0-DB82-4B90-A0C2-692AB28C879F}" type="presParOf" srcId="{AFA7E2C0-4110-4AB5-ADD3-949D5D173F86}" destId="{AAF4A2DF-0461-48C6-963D-04DC76F3ED70}" srcOrd="2" destOrd="0" presId="urn:microsoft.com/office/officeart/2005/8/layout/radial4"/>
    <dgm:cxn modelId="{8022614E-3898-4188-B491-DF69A57EEB49}" type="presParOf" srcId="{AFA7E2C0-4110-4AB5-ADD3-949D5D173F86}" destId="{E12AAD01-7506-43AE-88A5-81E80B548030}" srcOrd="3" destOrd="0" presId="urn:microsoft.com/office/officeart/2005/8/layout/radial4"/>
    <dgm:cxn modelId="{7DFE2AD6-B4DB-482D-B486-3DB2506B2B37}" type="presParOf" srcId="{AFA7E2C0-4110-4AB5-ADD3-949D5D173F86}" destId="{5A15ED9D-FBE6-439F-A3FA-18A20777A1EE}" srcOrd="4" destOrd="0" presId="urn:microsoft.com/office/officeart/2005/8/layout/radial4"/>
    <dgm:cxn modelId="{AA3C2DA7-68FC-40AD-9E98-36082FF01C4C}" type="presParOf" srcId="{AFA7E2C0-4110-4AB5-ADD3-949D5D173F86}" destId="{9E97615A-B815-46E2-B3DE-23448EA27477}" srcOrd="5" destOrd="0" presId="urn:microsoft.com/office/officeart/2005/8/layout/radial4"/>
    <dgm:cxn modelId="{DBABE889-6B7F-4A37-AEEC-4C8EFEF34BFD}" type="presParOf" srcId="{AFA7E2C0-4110-4AB5-ADD3-949D5D173F86}" destId="{8B97FE2E-238D-461F-B21E-366614A9880D}" srcOrd="6" destOrd="0" presId="urn:microsoft.com/office/officeart/2005/8/layout/radial4"/>
    <dgm:cxn modelId="{ADD6E5C5-5320-4E5F-AF93-63CD87A4A96D}" type="presParOf" srcId="{AFA7E2C0-4110-4AB5-ADD3-949D5D173F86}" destId="{9E65DF82-E897-4380-8D55-E20A61E8E175}" srcOrd="7" destOrd="0" presId="urn:microsoft.com/office/officeart/2005/8/layout/radial4"/>
    <dgm:cxn modelId="{E3DD0215-703C-46C4-A44B-F0756CB30C61}" type="presParOf" srcId="{AFA7E2C0-4110-4AB5-ADD3-949D5D173F86}" destId="{4ECA7CEE-6279-4CDF-A7B9-C913E3A522FE}" srcOrd="8" destOrd="0" presId="urn:microsoft.com/office/officeart/2005/8/layout/radial4"/>
    <dgm:cxn modelId="{11017A47-CD9D-4096-A125-C89B774D77FF}" type="presParOf" srcId="{AFA7E2C0-4110-4AB5-ADD3-949D5D173F86}" destId="{1D207B04-2250-4882-80B3-DF0D9B3FC88F}" srcOrd="9" destOrd="0" presId="urn:microsoft.com/office/officeart/2005/8/layout/radial4"/>
    <dgm:cxn modelId="{278AC314-0866-4D2E-8512-3BA1DBE173C8}" type="presParOf" srcId="{AFA7E2C0-4110-4AB5-ADD3-949D5D173F86}" destId="{1A199C0C-BB43-41EC-8F74-1DE6AEEC48D8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51ADBD-C309-4DBA-827E-95CE8262EE2A}" type="doc">
      <dgm:prSet loTypeId="urn:microsoft.com/office/officeart/2005/8/layout/gear1" loCatId="process" qsTypeId="urn:microsoft.com/office/officeart/2005/8/quickstyle/simple1" qsCatId="simple" csTypeId="urn:microsoft.com/office/officeart/2005/8/colors/colorful1" csCatId="colorful" phldr="1"/>
      <dgm:spPr/>
    </dgm:pt>
    <dgm:pt modelId="{9634A23C-33D2-4EDA-BD98-EA770D085FE5}">
      <dgm:prSet phldrT="[Text]" custT="1"/>
      <dgm:spPr/>
      <dgm:t>
        <a:bodyPr/>
        <a:lstStyle/>
        <a:p>
          <a:r>
            <a:rPr lang="en-AU" sz="2000" b="0" dirty="0" smtClean="0"/>
            <a:t>Have you seen them?</a:t>
          </a:r>
          <a:endParaRPr lang="en-AU" sz="2000" b="0" dirty="0"/>
        </a:p>
      </dgm:t>
    </dgm:pt>
    <dgm:pt modelId="{A1395551-6DF9-4FDF-BF6F-F6CC926FE08A}" type="parTrans" cxnId="{A5FFA292-FAD8-4F1F-BC2D-EDE8D34AE8E2}">
      <dgm:prSet/>
      <dgm:spPr/>
      <dgm:t>
        <a:bodyPr/>
        <a:lstStyle/>
        <a:p>
          <a:endParaRPr lang="en-AU" sz="2000" b="0"/>
        </a:p>
      </dgm:t>
    </dgm:pt>
    <dgm:pt modelId="{B58CF3A4-25B9-420F-B084-E051AE25200A}" type="sibTrans" cxnId="{A5FFA292-FAD8-4F1F-BC2D-EDE8D34AE8E2}">
      <dgm:prSet/>
      <dgm:spPr/>
      <dgm:t>
        <a:bodyPr/>
        <a:lstStyle/>
        <a:p>
          <a:endParaRPr lang="en-AU" sz="2000" b="0"/>
        </a:p>
      </dgm:t>
    </dgm:pt>
    <dgm:pt modelId="{0B298108-1F3B-4069-811E-FB62C07A247A}">
      <dgm:prSet custT="1"/>
      <dgm:spPr/>
      <dgm:t>
        <a:bodyPr/>
        <a:lstStyle/>
        <a:p>
          <a:r>
            <a:rPr lang="en-AU" sz="2000" b="0" dirty="0" smtClean="0"/>
            <a:t>read them?</a:t>
          </a:r>
          <a:endParaRPr lang="en-AU" sz="2000" b="0" dirty="0"/>
        </a:p>
      </dgm:t>
    </dgm:pt>
    <dgm:pt modelId="{6F02F2FE-5DF9-44C0-B3D1-59C54A73A661}" type="parTrans" cxnId="{6E78F8BF-7284-4723-B84C-910326596417}">
      <dgm:prSet/>
      <dgm:spPr/>
      <dgm:t>
        <a:bodyPr/>
        <a:lstStyle/>
        <a:p>
          <a:endParaRPr lang="en-AU" sz="2000" b="0"/>
        </a:p>
      </dgm:t>
    </dgm:pt>
    <dgm:pt modelId="{C86ECFD5-6D9C-4789-B0C3-E1B2A492BED5}" type="sibTrans" cxnId="{6E78F8BF-7284-4723-B84C-910326596417}">
      <dgm:prSet/>
      <dgm:spPr/>
      <dgm:t>
        <a:bodyPr/>
        <a:lstStyle/>
        <a:p>
          <a:endParaRPr lang="en-AU" sz="2000" b="0"/>
        </a:p>
      </dgm:t>
    </dgm:pt>
    <dgm:pt modelId="{EF4B8770-1550-47BA-8667-298053782FA8}">
      <dgm:prSet custT="1"/>
      <dgm:spPr/>
      <dgm:t>
        <a:bodyPr/>
        <a:lstStyle/>
        <a:p>
          <a:r>
            <a:rPr lang="en-AU" sz="2000" b="0" smtClean="0"/>
            <a:t>used them?</a:t>
          </a:r>
          <a:endParaRPr lang="en-AU" sz="2000" b="0" dirty="0"/>
        </a:p>
      </dgm:t>
    </dgm:pt>
    <dgm:pt modelId="{2216A027-F7A7-4CF4-B37E-CEDFB4816957}" type="parTrans" cxnId="{F21FD16D-FB97-4EAE-A41A-ABB8F9B21AF1}">
      <dgm:prSet/>
      <dgm:spPr/>
      <dgm:t>
        <a:bodyPr/>
        <a:lstStyle/>
        <a:p>
          <a:endParaRPr lang="en-AU" sz="2000" b="0"/>
        </a:p>
      </dgm:t>
    </dgm:pt>
    <dgm:pt modelId="{382EBF78-753D-4B92-B890-304A7A261AB4}" type="sibTrans" cxnId="{F21FD16D-FB97-4EAE-A41A-ABB8F9B21AF1}">
      <dgm:prSet/>
      <dgm:spPr/>
      <dgm:t>
        <a:bodyPr/>
        <a:lstStyle/>
        <a:p>
          <a:endParaRPr lang="en-AU" sz="2000" b="0"/>
        </a:p>
      </dgm:t>
    </dgm:pt>
    <dgm:pt modelId="{A6981BBA-4BD6-4D97-9D41-8562B6597E9E}" type="pres">
      <dgm:prSet presAssocID="{1A51ADBD-C309-4DBA-827E-95CE8262EE2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259C542-2D48-4CBB-BA6F-DA1F56D8AFFA}" type="pres">
      <dgm:prSet presAssocID="{9634A23C-33D2-4EDA-BD98-EA770D085FE5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04B5AC65-A8B6-49C6-8596-8E5F2960F0CF}" type="pres">
      <dgm:prSet presAssocID="{9634A23C-33D2-4EDA-BD98-EA770D085FE5}" presName="gear1srcNode" presStyleLbl="node1" presStyleIdx="0" presStyleCnt="3"/>
      <dgm:spPr/>
      <dgm:t>
        <a:bodyPr/>
        <a:lstStyle/>
        <a:p>
          <a:endParaRPr lang="en-AU"/>
        </a:p>
      </dgm:t>
    </dgm:pt>
    <dgm:pt modelId="{DCEB9752-6CB5-4579-8768-1E8A666CABE9}" type="pres">
      <dgm:prSet presAssocID="{9634A23C-33D2-4EDA-BD98-EA770D085FE5}" presName="gear1dstNode" presStyleLbl="node1" presStyleIdx="0" presStyleCnt="3"/>
      <dgm:spPr/>
      <dgm:t>
        <a:bodyPr/>
        <a:lstStyle/>
        <a:p>
          <a:endParaRPr lang="en-AU"/>
        </a:p>
      </dgm:t>
    </dgm:pt>
    <dgm:pt modelId="{46D057CC-B6C2-40F6-B85E-8E2EBEC44431}" type="pres">
      <dgm:prSet presAssocID="{0B298108-1F3B-4069-811E-FB62C07A247A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EBFD229F-1815-4F60-8CAD-EC1AA6A3DEFC}" type="pres">
      <dgm:prSet presAssocID="{0B298108-1F3B-4069-811E-FB62C07A247A}" presName="gear2srcNode" presStyleLbl="node1" presStyleIdx="1" presStyleCnt="3"/>
      <dgm:spPr/>
      <dgm:t>
        <a:bodyPr/>
        <a:lstStyle/>
        <a:p>
          <a:endParaRPr lang="en-AU"/>
        </a:p>
      </dgm:t>
    </dgm:pt>
    <dgm:pt modelId="{705095EC-8467-4928-B7A3-BCEA2991FD19}" type="pres">
      <dgm:prSet presAssocID="{0B298108-1F3B-4069-811E-FB62C07A247A}" presName="gear2dstNode" presStyleLbl="node1" presStyleIdx="1" presStyleCnt="3"/>
      <dgm:spPr/>
      <dgm:t>
        <a:bodyPr/>
        <a:lstStyle/>
        <a:p>
          <a:endParaRPr lang="en-AU"/>
        </a:p>
      </dgm:t>
    </dgm:pt>
    <dgm:pt modelId="{8836BE02-AB30-49DC-BAA0-6C153A5BFC3C}" type="pres">
      <dgm:prSet presAssocID="{EF4B8770-1550-47BA-8667-298053782FA8}" presName="gear3" presStyleLbl="node1" presStyleIdx="2" presStyleCnt="3"/>
      <dgm:spPr/>
      <dgm:t>
        <a:bodyPr/>
        <a:lstStyle/>
        <a:p>
          <a:endParaRPr lang="en-AU"/>
        </a:p>
      </dgm:t>
    </dgm:pt>
    <dgm:pt modelId="{959A313E-6FF7-4BFC-969A-66DD4E4B3EC1}" type="pres">
      <dgm:prSet presAssocID="{EF4B8770-1550-47BA-8667-298053782FA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820959D4-6E61-47FA-91E5-A1C8B2B67AAE}" type="pres">
      <dgm:prSet presAssocID="{EF4B8770-1550-47BA-8667-298053782FA8}" presName="gear3srcNode" presStyleLbl="node1" presStyleIdx="2" presStyleCnt="3"/>
      <dgm:spPr/>
      <dgm:t>
        <a:bodyPr/>
        <a:lstStyle/>
        <a:p>
          <a:endParaRPr lang="en-AU"/>
        </a:p>
      </dgm:t>
    </dgm:pt>
    <dgm:pt modelId="{D334098C-15DD-47FA-B6ED-1AE52D9EA54E}" type="pres">
      <dgm:prSet presAssocID="{EF4B8770-1550-47BA-8667-298053782FA8}" presName="gear3dstNode" presStyleLbl="node1" presStyleIdx="2" presStyleCnt="3"/>
      <dgm:spPr/>
      <dgm:t>
        <a:bodyPr/>
        <a:lstStyle/>
        <a:p>
          <a:endParaRPr lang="en-AU"/>
        </a:p>
      </dgm:t>
    </dgm:pt>
    <dgm:pt modelId="{5967CEF9-D617-40E7-A34F-F11E33C9BE85}" type="pres">
      <dgm:prSet presAssocID="{B58CF3A4-25B9-420F-B084-E051AE25200A}" presName="connector1" presStyleLbl="sibTrans2D1" presStyleIdx="0" presStyleCnt="3"/>
      <dgm:spPr/>
      <dgm:t>
        <a:bodyPr/>
        <a:lstStyle/>
        <a:p>
          <a:endParaRPr lang="en-AU"/>
        </a:p>
      </dgm:t>
    </dgm:pt>
    <dgm:pt modelId="{F0217119-10EA-457A-8B4C-6FAEE70ADD36}" type="pres">
      <dgm:prSet presAssocID="{C86ECFD5-6D9C-4789-B0C3-E1B2A492BED5}" presName="connector2" presStyleLbl="sibTrans2D1" presStyleIdx="1" presStyleCnt="3"/>
      <dgm:spPr/>
      <dgm:t>
        <a:bodyPr/>
        <a:lstStyle/>
        <a:p>
          <a:endParaRPr lang="en-AU"/>
        </a:p>
      </dgm:t>
    </dgm:pt>
    <dgm:pt modelId="{E61273F7-71D8-451C-904D-130ACD9075A8}" type="pres">
      <dgm:prSet presAssocID="{382EBF78-753D-4B92-B890-304A7A261AB4}" presName="connector3" presStyleLbl="sibTrans2D1" presStyleIdx="2" presStyleCnt="3"/>
      <dgm:spPr/>
      <dgm:t>
        <a:bodyPr/>
        <a:lstStyle/>
        <a:p>
          <a:endParaRPr lang="en-AU"/>
        </a:p>
      </dgm:t>
    </dgm:pt>
  </dgm:ptLst>
  <dgm:cxnLst>
    <dgm:cxn modelId="{089141AF-4659-4047-8BF3-F63D7794240A}" type="presOf" srcId="{0B298108-1F3B-4069-811E-FB62C07A247A}" destId="{46D057CC-B6C2-40F6-B85E-8E2EBEC44431}" srcOrd="0" destOrd="0" presId="urn:microsoft.com/office/officeart/2005/8/layout/gear1"/>
    <dgm:cxn modelId="{659084C6-E179-4570-9C2A-03BE1892E8C6}" type="presOf" srcId="{EF4B8770-1550-47BA-8667-298053782FA8}" destId="{D334098C-15DD-47FA-B6ED-1AE52D9EA54E}" srcOrd="3" destOrd="0" presId="urn:microsoft.com/office/officeart/2005/8/layout/gear1"/>
    <dgm:cxn modelId="{732ABB8D-E27C-40C6-8ED6-0268FB7D3B3B}" type="presOf" srcId="{EF4B8770-1550-47BA-8667-298053782FA8}" destId="{959A313E-6FF7-4BFC-969A-66DD4E4B3EC1}" srcOrd="1" destOrd="0" presId="urn:microsoft.com/office/officeart/2005/8/layout/gear1"/>
    <dgm:cxn modelId="{6E78F8BF-7284-4723-B84C-910326596417}" srcId="{1A51ADBD-C309-4DBA-827E-95CE8262EE2A}" destId="{0B298108-1F3B-4069-811E-FB62C07A247A}" srcOrd="1" destOrd="0" parTransId="{6F02F2FE-5DF9-44C0-B3D1-59C54A73A661}" sibTransId="{C86ECFD5-6D9C-4789-B0C3-E1B2A492BED5}"/>
    <dgm:cxn modelId="{EC8EBE06-167F-4188-8D37-FB426BAB2E12}" type="presOf" srcId="{382EBF78-753D-4B92-B890-304A7A261AB4}" destId="{E61273F7-71D8-451C-904D-130ACD9075A8}" srcOrd="0" destOrd="0" presId="urn:microsoft.com/office/officeart/2005/8/layout/gear1"/>
    <dgm:cxn modelId="{7A0BD50B-D5FB-4631-A3FB-4066D4C1ACAC}" type="presOf" srcId="{EF4B8770-1550-47BA-8667-298053782FA8}" destId="{8836BE02-AB30-49DC-BAA0-6C153A5BFC3C}" srcOrd="0" destOrd="0" presId="urn:microsoft.com/office/officeart/2005/8/layout/gear1"/>
    <dgm:cxn modelId="{F21FD16D-FB97-4EAE-A41A-ABB8F9B21AF1}" srcId="{1A51ADBD-C309-4DBA-827E-95CE8262EE2A}" destId="{EF4B8770-1550-47BA-8667-298053782FA8}" srcOrd="2" destOrd="0" parTransId="{2216A027-F7A7-4CF4-B37E-CEDFB4816957}" sibTransId="{382EBF78-753D-4B92-B890-304A7A261AB4}"/>
    <dgm:cxn modelId="{CAE1DC45-B8B8-4D60-B671-E0526E72F565}" type="presOf" srcId="{1A51ADBD-C309-4DBA-827E-95CE8262EE2A}" destId="{A6981BBA-4BD6-4D97-9D41-8562B6597E9E}" srcOrd="0" destOrd="0" presId="urn:microsoft.com/office/officeart/2005/8/layout/gear1"/>
    <dgm:cxn modelId="{A2FFDB11-3310-44A1-92BD-F8FCDAADE34D}" type="presOf" srcId="{B58CF3A4-25B9-420F-B084-E051AE25200A}" destId="{5967CEF9-D617-40E7-A34F-F11E33C9BE85}" srcOrd="0" destOrd="0" presId="urn:microsoft.com/office/officeart/2005/8/layout/gear1"/>
    <dgm:cxn modelId="{28057A13-0E80-4D3D-8E79-BAD88985E5E8}" type="presOf" srcId="{0B298108-1F3B-4069-811E-FB62C07A247A}" destId="{705095EC-8467-4928-B7A3-BCEA2991FD19}" srcOrd="2" destOrd="0" presId="urn:microsoft.com/office/officeart/2005/8/layout/gear1"/>
    <dgm:cxn modelId="{A79FA2F2-0A11-41BB-A42F-ADBC06D1E96C}" type="presOf" srcId="{9634A23C-33D2-4EDA-BD98-EA770D085FE5}" destId="{0259C542-2D48-4CBB-BA6F-DA1F56D8AFFA}" srcOrd="0" destOrd="0" presId="urn:microsoft.com/office/officeart/2005/8/layout/gear1"/>
    <dgm:cxn modelId="{A5FFA292-FAD8-4F1F-BC2D-EDE8D34AE8E2}" srcId="{1A51ADBD-C309-4DBA-827E-95CE8262EE2A}" destId="{9634A23C-33D2-4EDA-BD98-EA770D085FE5}" srcOrd="0" destOrd="0" parTransId="{A1395551-6DF9-4FDF-BF6F-F6CC926FE08A}" sibTransId="{B58CF3A4-25B9-420F-B084-E051AE25200A}"/>
    <dgm:cxn modelId="{98DDD110-3802-4F20-B723-16CF2EC3645F}" type="presOf" srcId="{C86ECFD5-6D9C-4789-B0C3-E1B2A492BED5}" destId="{F0217119-10EA-457A-8B4C-6FAEE70ADD36}" srcOrd="0" destOrd="0" presId="urn:microsoft.com/office/officeart/2005/8/layout/gear1"/>
    <dgm:cxn modelId="{17E82FCF-0B94-4024-899D-A7D910207E85}" type="presOf" srcId="{0B298108-1F3B-4069-811E-FB62C07A247A}" destId="{EBFD229F-1815-4F60-8CAD-EC1AA6A3DEFC}" srcOrd="1" destOrd="0" presId="urn:microsoft.com/office/officeart/2005/8/layout/gear1"/>
    <dgm:cxn modelId="{358ABE22-7F10-4D87-83D4-A552A673676E}" type="presOf" srcId="{EF4B8770-1550-47BA-8667-298053782FA8}" destId="{820959D4-6E61-47FA-91E5-A1C8B2B67AAE}" srcOrd="2" destOrd="0" presId="urn:microsoft.com/office/officeart/2005/8/layout/gear1"/>
    <dgm:cxn modelId="{9DDFA228-C05F-4690-AFAA-DE965AB542A9}" type="presOf" srcId="{9634A23C-33D2-4EDA-BD98-EA770D085FE5}" destId="{04B5AC65-A8B6-49C6-8596-8E5F2960F0CF}" srcOrd="1" destOrd="0" presId="urn:microsoft.com/office/officeart/2005/8/layout/gear1"/>
    <dgm:cxn modelId="{686E165B-2C1F-4433-8A8E-5FCB81E64419}" type="presOf" srcId="{9634A23C-33D2-4EDA-BD98-EA770D085FE5}" destId="{DCEB9752-6CB5-4579-8768-1E8A666CABE9}" srcOrd="2" destOrd="0" presId="urn:microsoft.com/office/officeart/2005/8/layout/gear1"/>
    <dgm:cxn modelId="{3BE52E18-40E0-495E-9388-767D66B70B1F}" type="presParOf" srcId="{A6981BBA-4BD6-4D97-9D41-8562B6597E9E}" destId="{0259C542-2D48-4CBB-BA6F-DA1F56D8AFFA}" srcOrd="0" destOrd="0" presId="urn:microsoft.com/office/officeart/2005/8/layout/gear1"/>
    <dgm:cxn modelId="{F3FBE9FB-7AF0-4CE1-B80F-817D57A7BA49}" type="presParOf" srcId="{A6981BBA-4BD6-4D97-9D41-8562B6597E9E}" destId="{04B5AC65-A8B6-49C6-8596-8E5F2960F0CF}" srcOrd="1" destOrd="0" presId="urn:microsoft.com/office/officeart/2005/8/layout/gear1"/>
    <dgm:cxn modelId="{CB6253BC-F9D3-4887-B3DB-22F5F5EAE8CA}" type="presParOf" srcId="{A6981BBA-4BD6-4D97-9D41-8562B6597E9E}" destId="{DCEB9752-6CB5-4579-8768-1E8A666CABE9}" srcOrd="2" destOrd="0" presId="urn:microsoft.com/office/officeart/2005/8/layout/gear1"/>
    <dgm:cxn modelId="{841054C7-CDF4-4E45-9A3E-BE836F56443C}" type="presParOf" srcId="{A6981BBA-4BD6-4D97-9D41-8562B6597E9E}" destId="{46D057CC-B6C2-40F6-B85E-8E2EBEC44431}" srcOrd="3" destOrd="0" presId="urn:microsoft.com/office/officeart/2005/8/layout/gear1"/>
    <dgm:cxn modelId="{92B6DE19-EBA8-451D-A82B-B0D7C8B1D179}" type="presParOf" srcId="{A6981BBA-4BD6-4D97-9D41-8562B6597E9E}" destId="{EBFD229F-1815-4F60-8CAD-EC1AA6A3DEFC}" srcOrd="4" destOrd="0" presId="urn:microsoft.com/office/officeart/2005/8/layout/gear1"/>
    <dgm:cxn modelId="{E8B6E55A-94CC-4EEF-9DE8-185D203B731B}" type="presParOf" srcId="{A6981BBA-4BD6-4D97-9D41-8562B6597E9E}" destId="{705095EC-8467-4928-B7A3-BCEA2991FD19}" srcOrd="5" destOrd="0" presId="urn:microsoft.com/office/officeart/2005/8/layout/gear1"/>
    <dgm:cxn modelId="{5B080FB1-A942-464D-8A40-0AD18776A908}" type="presParOf" srcId="{A6981BBA-4BD6-4D97-9D41-8562B6597E9E}" destId="{8836BE02-AB30-49DC-BAA0-6C153A5BFC3C}" srcOrd="6" destOrd="0" presId="urn:microsoft.com/office/officeart/2005/8/layout/gear1"/>
    <dgm:cxn modelId="{D9D1DD79-0CC9-44EB-BA1C-E8604E79C012}" type="presParOf" srcId="{A6981BBA-4BD6-4D97-9D41-8562B6597E9E}" destId="{959A313E-6FF7-4BFC-969A-66DD4E4B3EC1}" srcOrd="7" destOrd="0" presId="urn:microsoft.com/office/officeart/2005/8/layout/gear1"/>
    <dgm:cxn modelId="{6B75E8CE-6D42-4C1E-8A18-252D409983C0}" type="presParOf" srcId="{A6981BBA-4BD6-4D97-9D41-8562B6597E9E}" destId="{820959D4-6E61-47FA-91E5-A1C8B2B67AAE}" srcOrd="8" destOrd="0" presId="urn:microsoft.com/office/officeart/2005/8/layout/gear1"/>
    <dgm:cxn modelId="{FCC8795F-EFB8-459A-B296-59F81843E772}" type="presParOf" srcId="{A6981BBA-4BD6-4D97-9D41-8562B6597E9E}" destId="{D334098C-15DD-47FA-B6ED-1AE52D9EA54E}" srcOrd="9" destOrd="0" presId="urn:microsoft.com/office/officeart/2005/8/layout/gear1"/>
    <dgm:cxn modelId="{0BF079C4-5592-431C-9B56-E7AF253570F2}" type="presParOf" srcId="{A6981BBA-4BD6-4D97-9D41-8562B6597E9E}" destId="{5967CEF9-D617-40E7-A34F-F11E33C9BE85}" srcOrd="10" destOrd="0" presId="urn:microsoft.com/office/officeart/2005/8/layout/gear1"/>
    <dgm:cxn modelId="{4A9EFCF4-7129-4DD7-83EA-0E611B2F3BB4}" type="presParOf" srcId="{A6981BBA-4BD6-4D97-9D41-8562B6597E9E}" destId="{F0217119-10EA-457A-8B4C-6FAEE70ADD36}" srcOrd="11" destOrd="0" presId="urn:microsoft.com/office/officeart/2005/8/layout/gear1"/>
    <dgm:cxn modelId="{4502D034-DD2B-45DC-B229-68FE320BDB74}" type="presParOf" srcId="{A6981BBA-4BD6-4D97-9D41-8562B6597E9E}" destId="{E61273F7-71D8-451C-904D-130ACD9075A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1EEB30-A9F6-4624-9D22-68D66F019F5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</dgm:pt>
    <dgm:pt modelId="{DA7EA869-CE15-4F73-91B4-4163B0FA8349}">
      <dgm:prSet phldrT="[Text]" custT="1"/>
      <dgm:spPr/>
      <dgm:t>
        <a:bodyPr/>
        <a:lstStyle/>
        <a:p>
          <a:r>
            <a:rPr lang="en-AU" sz="2000" dirty="0" smtClean="0"/>
            <a:t>Affects all of us</a:t>
          </a:r>
          <a:endParaRPr lang="en-AU" sz="2000" dirty="0"/>
        </a:p>
      </dgm:t>
    </dgm:pt>
    <dgm:pt modelId="{AE23292A-5FFB-4716-B71D-16BF93637024}" type="parTrans" cxnId="{501760CF-2DBB-402C-9AF3-E42E09997AA3}">
      <dgm:prSet/>
      <dgm:spPr/>
      <dgm:t>
        <a:bodyPr/>
        <a:lstStyle/>
        <a:p>
          <a:endParaRPr lang="en-AU" sz="2000"/>
        </a:p>
      </dgm:t>
    </dgm:pt>
    <dgm:pt modelId="{087DC55D-7E66-4369-8297-9760A45477A1}" type="sibTrans" cxnId="{501760CF-2DBB-402C-9AF3-E42E09997AA3}">
      <dgm:prSet/>
      <dgm:spPr/>
      <dgm:t>
        <a:bodyPr/>
        <a:lstStyle/>
        <a:p>
          <a:endParaRPr lang="en-AU" sz="2000"/>
        </a:p>
      </dgm:t>
    </dgm:pt>
    <dgm:pt modelId="{BCBA3B74-E8BA-4C85-961C-6A5E1DA626F7}">
      <dgm:prSet custT="1"/>
      <dgm:spPr/>
      <dgm:t>
        <a:bodyPr/>
        <a:lstStyle/>
        <a:p>
          <a:r>
            <a:rPr lang="en-AU" sz="2000" smtClean="0"/>
            <a:t>Involves all of us</a:t>
          </a:r>
          <a:endParaRPr lang="en-AU" sz="2000" dirty="0" smtClean="0"/>
        </a:p>
      </dgm:t>
    </dgm:pt>
    <dgm:pt modelId="{1CC47FB7-A161-4EB7-876E-FD2C9CE13D0C}" type="parTrans" cxnId="{5B0E431F-3BB8-4A81-A961-ABB2D2317824}">
      <dgm:prSet/>
      <dgm:spPr/>
      <dgm:t>
        <a:bodyPr/>
        <a:lstStyle/>
        <a:p>
          <a:endParaRPr lang="en-AU" sz="2000"/>
        </a:p>
      </dgm:t>
    </dgm:pt>
    <dgm:pt modelId="{3BB4B9A9-A66D-458C-A640-BA1B23274349}" type="sibTrans" cxnId="{5B0E431F-3BB8-4A81-A961-ABB2D2317824}">
      <dgm:prSet/>
      <dgm:spPr/>
      <dgm:t>
        <a:bodyPr/>
        <a:lstStyle/>
        <a:p>
          <a:endParaRPr lang="en-AU" sz="2000"/>
        </a:p>
      </dgm:t>
    </dgm:pt>
    <dgm:pt modelId="{6E67AD3C-04C3-4977-833D-359C96BAB4A2}">
      <dgm:prSet custT="1"/>
      <dgm:spPr/>
      <dgm:t>
        <a:bodyPr/>
        <a:lstStyle/>
        <a:p>
          <a:r>
            <a:rPr lang="en-AU" sz="2000" dirty="0" smtClean="0"/>
            <a:t>Unlike almost all other hazards at our workplace, is affected by external risk factors</a:t>
          </a:r>
          <a:endParaRPr lang="en-AU" sz="2000" dirty="0" smtClean="0"/>
        </a:p>
      </dgm:t>
    </dgm:pt>
    <dgm:pt modelId="{72587743-5378-45EA-9724-0013C48B9EA6}" type="parTrans" cxnId="{772BF91D-C6B8-4032-84FE-2C7A2AD0D11A}">
      <dgm:prSet/>
      <dgm:spPr/>
      <dgm:t>
        <a:bodyPr/>
        <a:lstStyle/>
        <a:p>
          <a:endParaRPr lang="en-AU" sz="2000"/>
        </a:p>
      </dgm:t>
    </dgm:pt>
    <dgm:pt modelId="{C5A6CC00-FFE6-4E7B-BE88-791D52BAFB3E}" type="sibTrans" cxnId="{772BF91D-C6B8-4032-84FE-2C7A2AD0D11A}">
      <dgm:prSet/>
      <dgm:spPr/>
      <dgm:t>
        <a:bodyPr/>
        <a:lstStyle/>
        <a:p>
          <a:endParaRPr lang="en-AU" sz="2000"/>
        </a:p>
      </dgm:t>
    </dgm:pt>
    <dgm:pt modelId="{34507F22-D75E-443F-8D01-598306A2E4CE}">
      <dgm:prSet custT="1"/>
      <dgm:spPr/>
      <dgm:t>
        <a:bodyPr/>
        <a:lstStyle/>
        <a:p>
          <a:r>
            <a:rPr lang="en-AU" sz="2000" smtClean="0"/>
            <a:t>Is our fatigue management plan adequate?</a:t>
          </a:r>
          <a:endParaRPr lang="en-AU" sz="2000" dirty="0" smtClean="0"/>
        </a:p>
      </dgm:t>
    </dgm:pt>
    <dgm:pt modelId="{B365558D-4FE5-4489-91D7-A240C6786290}" type="parTrans" cxnId="{B01538CD-BE77-4F17-A8EF-E96CAC373DA8}">
      <dgm:prSet/>
      <dgm:spPr/>
      <dgm:t>
        <a:bodyPr/>
        <a:lstStyle/>
        <a:p>
          <a:endParaRPr lang="en-AU" sz="2000"/>
        </a:p>
      </dgm:t>
    </dgm:pt>
    <dgm:pt modelId="{CB254559-BB5A-444F-A5A6-C367D00388E1}" type="sibTrans" cxnId="{B01538CD-BE77-4F17-A8EF-E96CAC373DA8}">
      <dgm:prSet/>
      <dgm:spPr/>
      <dgm:t>
        <a:bodyPr/>
        <a:lstStyle/>
        <a:p>
          <a:endParaRPr lang="en-AU" sz="2000"/>
        </a:p>
      </dgm:t>
    </dgm:pt>
    <dgm:pt modelId="{7F3E4E0A-09DD-421F-BFE1-86CC45F31687}">
      <dgm:prSet custT="1"/>
      <dgm:spPr/>
      <dgm:t>
        <a:bodyPr/>
        <a:lstStyle/>
        <a:p>
          <a:r>
            <a:rPr lang="en-AU" sz="2000" smtClean="0"/>
            <a:t>Are you fit for work?</a:t>
          </a:r>
          <a:endParaRPr lang="en-AU" sz="2000" dirty="0"/>
        </a:p>
      </dgm:t>
    </dgm:pt>
    <dgm:pt modelId="{8A89B2A6-3302-4755-A19B-39C13604C567}" type="parTrans" cxnId="{1D4CB5B1-085E-4FB2-A9A7-7B755B4FFCDA}">
      <dgm:prSet/>
      <dgm:spPr/>
      <dgm:t>
        <a:bodyPr/>
        <a:lstStyle/>
        <a:p>
          <a:endParaRPr lang="en-AU" sz="2000"/>
        </a:p>
      </dgm:t>
    </dgm:pt>
    <dgm:pt modelId="{80D04307-D894-45FA-8DBF-B2675790933C}" type="sibTrans" cxnId="{1D4CB5B1-085E-4FB2-A9A7-7B755B4FFCDA}">
      <dgm:prSet/>
      <dgm:spPr/>
      <dgm:t>
        <a:bodyPr/>
        <a:lstStyle/>
        <a:p>
          <a:endParaRPr lang="en-AU" sz="2000"/>
        </a:p>
      </dgm:t>
    </dgm:pt>
    <dgm:pt modelId="{70E16F74-3EAD-4CC2-A905-33A75C0C7F32}" type="pres">
      <dgm:prSet presAssocID="{4E1EEB30-A9F6-4624-9D22-68D66F019F56}" presName="Name0" presStyleCnt="0">
        <dgm:presLayoutVars>
          <dgm:chMax val="7"/>
          <dgm:chPref val="7"/>
          <dgm:dir/>
        </dgm:presLayoutVars>
      </dgm:prSet>
      <dgm:spPr/>
    </dgm:pt>
    <dgm:pt modelId="{BEAF07DD-95E0-4CBD-9D24-B738C1D6132D}" type="pres">
      <dgm:prSet presAssocID="{4E1EEB30-A9F6-4624-9D22-68D66F019F56}" presName="Name1" presStyleCnt="0"/>
      <dgm:spPr/>
    </dgm:pt>
    <dgm:pt modelId="{017ADF88-48B7-4A59-AA77-3C09617808AD}" type="pres">
      <dgm:prSet presAssocID="{4E1EEB30-A9F6-4624-9D22-68D66F019F56}" presName="cycle" presStyleCnt="0"/>
      <dgm:spPr/>
    </dgm:pt>
    <dgm:pt modelId="{2FC6ADD8-5D57-4C99-B67A-A40E64FEE736}" type="pres">
      <dgm:prSet presAssocID="{4E1EEB30-A9F6-4624-9D22-68D66F019F56}" presName="srcNode" presStyleLbl="node1" presStyleIdx="0" presStyleCnt="5"/>
      <dgm:spPr/>
    </dgm:pt>
    <dgm:pt modelId="{62485FC0-E4A9-41FB-9706-3BA718CF784A}" type="pres">
      <dgm:prSet presAssocID="{4E1EEB30-A9F6-4624-9D22-68D66F019F56}" presName="conn" presStyleLbl="parChTrans1D2" presStyleIdx="0" presStyleCnt="1"/>
      <dgm:spPr/>
    </dgm:pt>
    <dgm:pt modelId="{33FCF629-3E9C-4709-80D0-36A01595EACF}" type="pres">
      <dgm:prSet presAssocID="{4E1EEB30-A9F6-4624-9D22-68D66F019F56}" presName="extraNode" presStyleLbl="node1" presStyleIdx="0" presStyleCnt="5"/>
      <dgm:spPr/>
    </dgm:pt>
    <dgm:pt modelId="{CF9A84B1-5AB4-4806-8517-BE892C8553EC}" type="pres">
      <dgm:prSet presAssocID="{4E1EEB30-A9F6-4624-9D22-68D66F019F56}" presName="dstNode" presStyleLbl="node1" presStyleIdx="0" presStyleCnt="5"/>
      <dgm:spPr/>
    </dgm:pt>
    <dgm:pt modelId="{B44028E4-9577-4CA2-96A8-563080BE22AC}" type="pres">
      <dgm:prSet presAssocID="{DA7EA869-CE15-4F73-91B4-4163B0FA8349}" presName="text_1" presStyleLbl="node1" presStyleIdx="0" presStyleCnt="5">
        <dgm:presLayoutVars>
          <dgm:bulletEnabled val="1"/>
        </dgm:presLayoutVars>
      </dgm:prSet>
      <dgm:spPr/>
    </dgm:pt>
    <dgm:pt modelId="{90D8FCB6-F4A4-44BB-A4AB-F90BFB22DE9C}" type="pres">
      <dgm:prSet presAssocID="{DA7EA869-CE15-4F73-91B4-4163B0FA8349}" presName="accent_1" presStyleCnt="0"/>
      <dgm:spPr/>
    </dgm:pt>
    <dgm:pt modelId="{EA556BAF-FE85-4BE4-B06F-A8A74EDD1180}" type="pres">
      <dgm:prSet presAssocID="{DA7EA869-CE15-4F73-91B4-4163B0FA8349}" presName="accentRepeatNode" presStyleLbl="solidFgAcc1" presStyleIdx="0" presStyleCnt="5"/>
      <dgm:spPr/>
    </dgm:pt>
    <dgm:pt modelId="{9B342B57-8EBF-439E-8863-3E9F8C1ADC2B}" type="pres">
      <dgm:prSet presAssocID="{BCBA3B74-E8BA-4C85-961C-6A5E1DA626F7}" presName="text_2" presStyleLbl="node1" presStyleIdx="1" presStyleCnt="5">
        <dgm:presLayoutVars>
          <dgm:bulletEnabled val="1"/>
        </dgm:presLayoutVars>
      </dgm:prSet>
      <dgm:spPr/>
    </dgm:pt>
    <dgm:pt modelId="{ADDF4BEF-042C-445B-ACF0-C5374DFEA686}" type="pres">
      <dgm:prSet presAssocID="{BCBA3B74-E8BA-4C85-961C-6A5E1DA626F7}" presName="accent_2" presStyleCnt="0"/>
      <dgm:spPr/>
    </dgm:pt>
    <dgm:pt modelId="{FFDA348C-3DA3-461D-A091-25C86D816144}" type="pres">
      <dgm:prSet presAssocID="{BCBA3B74-E8BA-4C85-961C-6A5E1DA626F7}" presName="accentRepeatNode" presStyleLbl="solidFgAcc1" presStyleIdx="1" presStyleCnt="5"/>
      <dgm:spPr/>
    </dgm:pt>
    <dgm:pt modelId="{3FF2F48B-9701-43AB-8B7A-F257D17AF110}" type="pres">
      <dgm:prSet presAssocID="{6E67AD3C-04C3-4977-833D-359C96BAB4A2}" presName="text_3" presStyleLbl="node1" presStyleIdx="2" presStyleCnt="5">
        <dgm:presLayoutVars>
          <dgm:bulletEnabled val="1"/>
        </dgm:presLayoutVars>
      </dgm:prSet>
      <dgm:spPr/>
    </dgm:pt>
    <dgm:pt modelId="{1DC53C09-303C-4815-B6D3-CBDFFD8EAA5D}" type="pres">
      <dgm:prSet presAssocID="{6E67AD3C-04C3-4977-833D-359C96BAB4A2}" presName="accent_3" presStyleCnt="0"/>
      <dgm:spPr/>
    </dgm:pt>
    <dgm:pt modelId="{A578B31C-92F9-442A-81CA-F5C5C583C5E3}" type="pres">
      <dgm:prSet presAssocID="{6E67AD3C-04C3-4977-833D-359C96BAB4A2}" presName="accentRepeatNode" presStyleLbl="solidFgAcc1" presStyleIdx="2" presStyleCnt="5"/>
      <dgm:spPr/>
    </dgm:pt>
    <dgm:pt modelId="{56F62C98-975B-4DB9-A0F5-FECF31EBA8B8}" type="pres">
      <dgm:prSet presAssocID="{34507F22-D75E-443F-8D01-598306A2E4CE}" presName="text_4" presStyleLbl="node1" presStyleIdx="3" presStyleCnt="5">
        <dgm:presLayoutVars>
          <dgm:bulletEnabled val="1"/>
        </dgm:presLayoutVars>
      </dgm:prSet>
      <dgm:spPr/>
    </dgm:pt>
    <dgm:pt modelId="{D77FB872-0EF6-4AA1-98A3-CC709BD99B35}" type="pres">
      <dgm:prSet presAssocID="{34507F22-D75E-443F-8D01-598306A2E4CE}" presName="accent_4" presStyleCnt="0"/>
      <dgm:spPr/>
    </dgm:pt>
    <dgm:pt modelId="{B9DD5A4E-82B0-47DD-B4CC-E98B5C9B4444}" type="pres">
      <dgm:prSet presAssocID="{34507F22-D75E-443F-8D01-598306A2E4CE}" presName="accentRepeatNode" presStyleLbl="solidFgAcc1" presStyleIdx="3" presStyleCnt="5"/>
      <dgm:spPr/>
    </dgm:pt>
    <dgm:pt modelId="{045FCE1A-E151-4269-BE2E-710AE5603DE2}" type="pres">
      <dgm:prSet presAssocID="{7F3E4E0A-09DD-421F-BFE1-86CC45F31687}" presName="text_5" presStyleLbl="node1" presStyleIdx="4" presStyleCnt="5">
        <dgm:presLayoutVars>
          <dgm:bulletEnabled val="1"/>
        </dgm:presLayoutVars>
      </dgm:prSet>
      <dgm:spPr/>
    </dgm:pt>
    <dgm:pt modelId="{256B55DF-E64D-4B12-93FE-8745B4D7C7A5}" type="pres">
      <dgm:prSet presAssocID="{7F3E4E0A-09DD-421F-BFE1-86CC45F31687}" presName="accent_5" presStyleCnt="0"/>
      <dgm:spPr/>
    </dgm:pt>
    <dgm:pt modelId="{D70FF505-CCC8-4986-BCE5-4D447DA0A6F7}" type="pres">
      <dgm:prSet presAssocID="{7F3E4E0A-09DD-421F-BFE1-86CC45F31687}" presName="accentRepeatNode" presStyleLbl="solidFgAcc1" presStyleIdx="4" presStyleCnt="5"/>
      <dgm:spPr/>
    </dgm:pt>
  </dgm:ptLst>
  <dgm:cxnLst>
    <dgm:cxn modelId="{6CEA420B-94C7-4A80-A5FC-4CBCD037CE9B}" type="presOf" srcId="{7F3E4E0A-09DD-421F-BFE1-86CC45F31687}" destId="{045FCE1A-E151-4269-BE2E-710AE5603DE2}" srcOrd="0" destOrd="0" presId="urn:microsoft.com/office/officeart/2008/layout/VerticalCurvedList"/>
    <dgm:cxn modelId="{772BF91D-C6B8-4032-84FE-2C7A2AD0D11A}" srcId="{4E1EEB30-A9F6-4624-9D22-68D66F019F56}" destId="{6E67AD3C-04C3-4977-833D-359C96BAB4A2}" srcOrd="2" destOrd="0" parTransId="{72587743-5378-45EA-9724-0013C48B9EA6}" sibTransId="{C5A6CC00-FFE6-4E7B-BE88-791D52BAFB3E}"/>
    <dgm:cxn modelId="{9487D7A4-F6C0-4D5C-A45F-93F719592E16}" type="presOf" srcId="{087DC55D-7E66-4369-8297-9760A45477A1}" destId="{62485FC0-E4A9-41FB-9706-3BA718CF784A}" srcOrd="0" destOrd="0" presId="urn:microsoft.com/office/officeart/2008/layout/VerticalCurvedList"/>
    <dgm:cxn modelId="{AC65B68F-5F1F-4E7B-A1C2-B5B853A12988}" type="presOf" srcId="{6E67AD3C-04C3-4977-833D-359C96BAB4A2}" destId="{3FF2F48B-9701-43AB-8B7A-F257D17AF110}" srcOrd="0" destOrd="0" presId="urn:microsoft.com/office/officeart/2008/layout/VerticalCurvedList"/>
    <dgm:cxn modelId="{51869673-D5DA-4E37-B272-41A94E493F5E}" type="presOf" srcId="{DA7EA869-CE15-4F73-91B4-4163B0FA8349}" destId="{B44028E4-9577-4CA2-96A8-563080BE22AC}" srcOrd="0" destOrd="0" presId="urn:microsoft.com/office/officeart/2008/layout/VerticalCurvedList"/>
    <dgm:cxn modelId="{501760CF-2DBB-402C-9AF3-E42E09997AA3}" srcId="{4E1EEB30-A9F6-4624-9D22-68D66F019F56}" destId="{DA7EA869-CE15-4F73-91B4-4163B0FA8349}" srcOrd="0" destOrd="0" parTransId="{AE23292A-5FFB-4716-B71D-16BF93637024}" sibTransId="{087DC55D-7E66-4369-8297-9760A45477A1}"/>
    <dgm:cxn modelId="{C4C52698-0947-4B41-BC10-CACBFB3F4F35}" type="presOf" srcId="{34507F22-D75E-443F-8D01-598306A2E4CE}" destId="{56F62C98-975B-4DB9-A0F5-FECF31EBA8B8}" srcOrd="0" destOrd="0" presId="urn:microsoft.com/office/officeart/2008/layout/VerticalCurvedList"/>
    <dgm:cxn modelId="{B01538CD-BE77-4F17-A8EF-E96CAC373DA8}" srcId="{4E1EEB30-A9F6-4624-9D22-68D66F019F56}" destId="{34507F22-D75E-443F-8D01-598306A2E4CE}" srcOrd="3" destOrd="0" parTransId="{B365558D-4FE5-4489-91D7-A240C6786290}" sibTransId="{CB254559-BB5A-444F-A5A6-C367D00388E1}"/>
    <dgm:cxn modelId="{4D8FF2EE-78A3-48BA-B52F-5D7BEFFB02BA}" type="presOf" srcId="{4E1EEB30-A9F6-4624-9D22-68D66F019F56}" destId="{70E16F74-3EAD-4CC2-A905-33A75C0C7F32}" srcOrd="0" destOrd="0" presId="urn:microsoft.com/office/officeart/2008/layout/VerticalCurvedList"/>
    <dgm:cxn modelId="{1D4CB5B1-085E-4FB2-A9A7-7B755B4FFCDA}" srcId="{4E1EEB30-A9F6-4624-9D22-68D66F019F56}" destId="{7F3E4E0A-09DD-421F-BFE1-86CC45F31687}" srcOrd="4" destOrd="0" parTransId="{8A89B2A6-3302-4755-A19B-39C13604C567}" sibTransId="{80D04307-D894-45FA-8DBF-B2675790933C}"/>
    <dgm:cxn modelId="{BDDDF0BD-1857-446D-A106-A3D542777653}" type="presOf" srcId="{BCBA3B74-E8BA-4C85-961C-6A5E1DA626F7}" destId="{9B342B57-8EBF-439E-8863-3E9F8C1ADC2B}" srcOrd="0" destOrd="0" presId="urn:microsoft.com/office/officeart/2008/layout/VerticalCurvedList"/>
    <dgm:cxn modelId="{5B0E431F-3BB8-4A81-A961-ABB2D2317824}" srcId="{4E1EEB30-A9F6-4624-9D22-68D66F019F56}" destId="{BCBA3B74-E8BA-4C85-961C-6A5E1DA626F7}" srcOrd="1" destOrd="0" parTransId="{1CC47FB7-A161-4EB7-876E-FD2C9CE13D0C}" sibTransId="{3BB4B9A9-A66D-458C-A640-BA1B23274349}"/>
    <dgm:cxn modelId="{ECD24D77-A809-4629-A3CC-C5A4505FFFC1}" type="presParOf" srcId="{70E16F74-3EAD-4CC2-A905-33A75C0C7F32}" destId="{BEAF07DD-95E0-4CBD-9D24-B738C1D6132D}" srcOrd="0" destOrd="0" presId="urn:microsoft.com/office/officeart/2008/layout/VerticalCurvedList"/>
    <dgm:cxn modelId="{F23F3E7E-D7C9-4A84-94FB-601B46381DB1}" type="presParOf" srcId="{BEAF07DD-95E0-4CBD-9D24-B738C1D6132D}" destId="{017ADF88-48B7-4A59-AA77-3C09617808AD}" srcOrd="0" destOrd="0" presId="urn:microsoft.com/office/officeart/2008/layout/VerticalCurvedList"/>
    <dgm:cxn modelId="{37B4B4C7-D1F4-4DCC-B342-2E87E6C95885}" type="presParOf" srcId="{017ADF88-48B7-4A59-AA77-3C09617808AD}" destId="{2FC6ADD8-5D57-4C99-B67A-A40E64FEE736}" srcOrd="0" destOrd="0" presId="urn:microsoft.com/office/officeart/2008/layout/VerticalCurvedList"/>
    <dgm:cxn modelId="{EA6D1224-F961-4B01-9283-99D48C4C1D3A}" type="presParOf" srcId="{017ADF88-48B7-4A59-AA77-3C09617808AD}" destId="{62485FC0-E4A9-41FB-9706-3BA718CF784A}" srcOrd="1" destOrd="0" presId="urn:microsoft.com/office/officeart/2008/layout/VerticalCurvedList"/>
    <dgm:cxn modelId="{65DC807F-0B8A-48AC-AE61-A3DE85AD3697}" type="presParOf" srcId="{017ADF88-48B7-4A59-AA77-3C09617808AD}" destId="{33FCF629-3E9C-4709-80D0-36A01595EACF}" srcOrd="2" destOrd="0" presId="urn:microsoft.com/office/officeart/2008/layout/VerticalCurvedList"/>
    <dgm:cxn modelId="{8CA87E17-B846-49E2-B5BE-AEC5A8E11575}" type="presParOf" srcId="{017ADF88-48B7-4A59-AA77-3C09617808AD}" destId="{CF9A84B1-5AB4-4806-8517-BE892C8553EC}" srcOrd="3" destOrd="0" presId="urn:microsoft.com/office/officeart/2008/layout/VerticalCurvedList"/>
    <dgm:cxn modelId="{63FB35BC-DC7B-4696-84E5-85E25038C165}" type="presParOf" srcId="{BEAF07DD-95E0-4CBD-9D24-B738C1D6132D}" destId="{B44028E4-9577-4CA2-96A8-563080BE22AC}" srcOrd="1" destOrd="0" presId="urn:microsoft.com/office/officeart/2008/layout/VerticalCurvedList"/>
    <dgm:cxn modelId="{3FA849A9-958F-477E-98A5-FCF7713414E7}" type="presParOf" srcId="{BEAF07DD-95E0-4CBD-9D24-B738C1D6132D}" destId="{90D8FCB6-F4A4-44BB-A4AB-F90BFB22DE9C}" srcOrd="2" destOrd="0" presId="urn:microsoft.com/office/officeart/2008/layout/VerticalCurvedList"/>
    <dgm:cxn modelId="{F90A6B47-5EDD-4D62-A7AC-D2687469644A}" type="presParOf" srcId="{90D8FCB6-F4A4-44BB-A4AB-F90BFB22DE9C}" destId="{EA556BAF-FE85-4BE4-B06F-A8A74EDD1180}" srcOrd="0" destOrd="0" presId="urn:microsoft.com/office/officeart/2008/layout/VerticalCurvedList"/>
    <dgm:cxn modelId="{36262B32-E8E4-439B-B280-F039BEFD5D2A}" type="presParOf" srcId="{BEAF07DD-95E0-4CBD-9D24-B738C1D6132D}" destId="{9B342B57-8EBF-439E-8863-3E9F8C1ADC2B}" srcOrd="3" destOrd="0" presId="urn:microsoft.com/office/officeart/2008/layout/VerticalCurvedList"/>
    <dgm:cxn modelId="{D6E48AB5-5940-42F7-8057-ED6DA33D0DDD}" type="presParOf" srcId="{BEAF07DD-95E0-4CBD-9D24-B738C1D6132D}" destId="{ADDF4BEF-042C-445B-ACF0-C5374DFEA686}" srcOrd="4" destOrd="0" presId="urn:microsoft.com/office/officeart/2008/layout/VerticalCurvedList"/>
    <dgm:cxn modelId="{4ED2DAA8-8516-443F-B4F3-A34485C27C01}" type="presParOf" srcId="{ADDF4BEF-042C-445B-ACF0-C5374DFEA686}" destId="{FFDA348C-3DA3-461D-A091-25C86D816144}" srcOrd="0" destOrd="0" presId="urn:microsoft.com/office/officeart/2008/layout/VerticalCurvedList"/>
    <dgm:cxn modelId="{49F7A8B2-5857-41FD-8A6F-416CD5325BA2}" type="presParOf" srcId="{BEAF07DD-95E0-4CBD-9D24-B738C1D6132D}" destId="{3FF2F48B-9701-43AB-8B7A-F257D17AF110}" srcOrd="5" destOrd="0" presId="urn:microsoft.com/office/officeart/2008/layout/VerticalCurvedList"/>
    <dgm:cxn modelId="{E00CF4C3-44C5-4080-BA8C-2289AC3FAACC}" type="presParOf" srcId="{BEAF07DD-95E0-4CBD-9D24-B738C1D6132D}" destId="{1DC53C09-303C-4815-B6D3-CBDFFD8EAA5D}" srcOrd="6" destOrd="0" presId="urn:microsoft.com/office/officeart/2008/layout/VerticalCurvedList"/>
    <dgm:cxn modelId="{E4A53CE2-C6A4-467D-B30B-5B62A6A20857}" type="presParOf" srcId="{1DC53C09-303C-4815-B6D3-CBDFFD8EAA5D}" destId="{A578B31C-92F9-442A-81CA-F5C5C583C5E3}" srcOrd="0" destOrd="0" presId="urn:microsoft.com/office/officeart/2008/layout/VerticalCurvedList"/>
    <dgm:cxn modelId="{B004CB60-D48C-455F-B127-1586065286B4}" type="presParOf" srcId="{BEAF07DD-95E0-4CBD-9D24-B738C1D6132D}" destId="{56F62C98-975B-4DB9-A0F5-FECF31EBA8B8}" srcOrd="7" destOrd="0" presId="urn:microsoft.com/office/officeart/2008/layout/VerticalCurvedList"/>
    <dgm:cxn modelId="{4B565D68-C300-4A02-ABFA-3124E4273541}" type="presParOf" srcId="{BEAF07DD-95E0-4CBD-9D24-B738C1D6132D}" destId="{D77FB872-0EF6-4AA1-98A3-CC709BD99B35}" srcOrd="8" destOrd="0" presId="urn:microsoft.com/office/officeart/2008/layout/VerticalCurvedList"/>
    <dgm:cxn modelId="{B32E2987-0C87-45AF-802F-ACA67826E27A}" type="presParOf" srcId="{D77FB872-0EF6-4AA1-98A3-CC709BD99B35}" destId="{B9DD5A4E-82B0-47DD-B4CC-E98B5C9B4444}" srcOrd="0" destOrd="0" presId="urn:microsoft.com/office/officeart/2008/layout/VerticalCurvedList"/>
    <dgm:cxn modelId="{8613EE88-20F5-459A-9212-F0FA270A3567}" type="presParOf" srcId="{BEAF07DD-95E0-4CBD-9D24-B738C1D6132D}" destId="{045FCE1A-E151-4269-BE2E-710AE5603DE2}" srcOrd="9" destOrd="0" presId="urn:microsoft.com/office/officeart/2008/layout/VerticalCurvedList"/>
    <dgm:cxn modelId="{05D86C60-F261-4CCE-A07D-3D5D9CF102B4}" type="presParOf" srcId="{BEAF07DD-95E0-4CBD-9D24-B738C1D6132D}" destId="{256B55DF-E64D-4B12-93FE-8745B4D7C7A5}" srcOrd="10" destOrd="0" presId="urn:microsoft.com/office/officeart/2008/layout/VerticalCurvedList"/>
    <dgm:cxn modelId="{BF33CC21-CA49-47A6-89FB-346BA98D1988}" type="presParOf" srcId="{256B55DF-E64D-4B12-93FE-8745B4D7C7A5}" destId="{D70FF505-CCC8-4986-BCE5-4D447DA0A6F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74B2D7-07FB-4BEE-976F-B6F07F229E85}">
      <dsp:nvSpPr>
        <dsp:cNvPr id="0" name=""/>
        <dsp:cNvSpPr/>
      </dsp:nvSpPr>
      <dsp:spPr>
        <a:xfrm>
          <a:off x="0" y="87044"/>
          <a:ext cx="5832648" cy="4446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900" b="1" kern="1200" smtClean="0"/>
            <a:t>Safety culture</a:t>
          </a:r>
          <a:endParaRPr lang="en-AU" sz="1900" b="1" kern="1200" dirty="0"/>
        </a:p>
      </dsp:txBody>
      <dsp:txXfrm>
        <a:off x="21704" y="108748"/>
        <a:ext cx="5789240" cy="401192"/>
      </dsp:txXfrm>
    </dsp:sp>
    <dsp:sp modelId="{E1EE2E87-3D9A-4814-806C-BF654153B43F}">
      <dsp:nvSpPr>
        <dsp:cNvPr id="0" name=""/>
        <dsp:cNvSpPr/>
      </dsp:nvSpPr>
      <dsp:spPr>
        <a:xfrm>
          <a:off x="0" y="586364"/>
          <a:ext cx="5832648" cy="4446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900" b="1" kern="1200" smtClean="0"/>
            <a:t>Risk management training</a:t>
          </a:r>
          <a:endParaRPr lang="en-AU" sz="1900" b="1" kern="1200" dirty="0"/>
        </a:p>
      </dsp:txBody>
      <dsp:txXfrm>
        <a:off x="21704" y="608068"/>
        <a:ext cx="5789240" cy="401192"/>
      </dsp:txXfrm>
    </dsp:sp>
    <dsp:sp modelId="{76033340-1B65-4BC8-9D20-8943EA21423D}">
      <dsp:nvSpPr>
        <dsp:cNvPr id="0" name=""/>
        <dsp:cNvSpPr/>
      </dsp:nvSpPr>
      <dsp:spPr>
        <a:xfrm>
          <a:off x="0" y="1085684"/>
          <a:ext cx="5832648" cy="4446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900" b="1" kern="1200" smtClean="0"/>
            <a:t>Principal hazard management plans (PHMPs) </a:t>
          </a:r>
          <a:endParaRPr lang="en-AU" sz="1900" b="1" kern="1200" dirty="0"/>
        </a:p>
      </dsp:txBody>
      <dsp:txXfrm>
        <a:off x="21704" y="1107388"/>
        <a:ext cx="5789240" cy="401192"/>
      </dsp:txXfrm>
    </dsp:sp>
    <dsp:sp modelId="{B97C05F5-9F57-43C4-A791-73FC383C341A}">
      <dsp:nvSpPr>
        <dsp:cNvPr id="0" name=""/>
        <dsp:cNvSpPr/>
      </dsp:nvSpPr>
      <dsp:spPr>
        <a:xfrm>
          <a:off x="0" y="1585004"/>
          <a:ext cx="5832648" cy="4446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900" b="1" kern="1200" smtClean="0"/>
            <a:t>Safety in design</a:t>
          </a:r>
          <a:endParaRPr lang="en-AU" sz="1900" b="1" kern="1200" dirty="0"/>
        </a:p>
      </dsp:txBody>
      <dsp:txXfrm>
        <a:off x="21704" y="1606708"/>
        <a:ext cx="5789240" cy="401192"/>
      </dsp:txXfrm>
    </dsp:sp>
    <dsp:sp modelId="{434BB027-F131-43F5-BDB8-AECC7766A34F}">
      <dsp:nvSpPr>
        <dsp:cNvPr id="0" name=""/>
        <dsp:cNvSpPr/>
      </dsp:nvSpPr>
      <dsp:spPr>
        <a:xfrm>
          <a:off x="0" y="2084324"/>
          <a:ext cx="5832648" cy="4446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900" b="1" kern="1200" smtClean="0"/>
            <a:t>Maintenance</a:t>
          </a:r>
          <a:endParaRPr lang="en-AU" sz="1900" b="1" kern="1200" dirty="0"/>
        </a:p>
      </dsp:txBody>
      <dsp:txXfrm>
        <a:off x="21704" y="2106028"/>
        <a:ext cx="5789240" cy="401192"/>
      </dsp:txXfrm>
    </dsp:sp>
    <dsp:sp modelId="{7D3AB1E0-264E-465D-9F9B-6FC2B9D94338}">
      <dsp:nvSpPr>
        <dsp:cNvPr id="0" name=""/>
        <dsp:cNvSpPr/>
      </dsp:nvSpPr>
      <dsp:spPr>
        <a:xfrm>
          <a:off x="0" y="2583644"/>
          <a:ext cx="5832648" cy="4446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900" b="1" kern="1200" smtClean="0"/>
            <a:t>Construction</a:t>
          </a:r>
          <a:endParaRPr lang="en-AU" sz="1900" b="1" kern="1200" dirty="0"/>
        </a:p>
      </dsp:txBody>
      <dsp:txXfrm>
        <a:off x="21704" y="2605348"/>
        <a:ext cx="5789240" cy="401192"/>
      </dsp:txXfrm>
    </dsp:sp>
    <dsp:sp modelId="{76FD79CA-DBED-493E-958E-4B6495BD3492}">
      <dsp:nvSpPr>
        <dsp:cNvPr id="0" name=""/>
        <dsp:cNvSpPr/>
      </dsp:nvSpPr>
      <dsp:spPr>
        <a:xfrm>
          <a:off x="0" y="3082964"/>
          <a:ext cx="5832648" cy="4446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900" b="1" kern="1200" smtClean="0"/>
            <a:t>Management and supervision</a:t>
          </a:r>
          <a:endParaRPr lang="en-AU" sz="1900" b="1" kern="1200" dirty="0"/>
        </a:p>
      </dsp:txBody>
      <dsp:txXfrm>
        <a:off x="21704" y="3104668"/>
        <a:ext cx="5789240" cy="401192"/>
      </dsp:txXfrm>
    </dsp:sp>
    <dsp:sp modelId="{7509E4A0-C178-470F-B6D6-41F62BF1CE85}">
      <dsp:nvSpPr>
        <dsp:cNvPr id="0" name=""/>
        <dsp:cNvSpPr/>
      </dsp:nvSpPr>
      <dsp:spPr>
        <a:xfrm>
          <a:off x="0" y="3582284"/>
          <a:ext cx="5832648" cy="4446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900" b="1" kern="1200" smtClean="0"/>
            <a:t>Safety and health representatives</a:t>
          </a:r>
          <a:endParaRPr lang="en-AU" sz="1900" b="1" kern="1200" dirty="0"/>
        </a:p>
      </dsp:txBody>
      <dsp:txXfrm>
        <a:off x="21704" y="3603988"/>
        <a:ext cx="5789240" cy="401192"/>
      </dsp:txXfrm>
    </dsp:sp>
    <dsp:sp modelId="{E0D612C7-EEC7-47A3-8285-12DB1352CA78}">
      <dsp:nvSpPr>
        <dsp:cNvPr id="0" name=""/>
        <dsp:cNvSpPr/>
      </dsp:nvSpPr>
      <dsp:spPr>
        <a:xfrm>
          <a:off x="0" y="4081603"/>
          <a:ext cx="5832648" cy="444600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900" b="1" kern="1200" smtClean="0">
              <a:solidFill>
                <a:schemeClr val="tx1"/>
              </a:solidFill>
            </a:rPr>
            <a:t>Fatigue prevention and management</a:t>
          </a:r>
          <a:endParaRPr lang="en-AU" sz="1900" b="1" kern="1200" dirty="0" smtClean="0">
            <a:solidFill>
              <a:schemeClr val="tx1"/>
            </a:solidFill>
          </a:endParaRPr>
        </a:p>
      </dsp:txBody>
      <dsp:txXfrm>
        <a:off x="21704" y="4103307"/>
        <a:ext cx="5789240" cy="401192"/>
      </dsp:txXfrm>
    </dsp:sp>
    <dsp:sp modelId="{F9EDFE80-B87C-445D-BBB0-EEA177B9B7BD}">
      <dsp:nvSpPr>
        <dsp:cNvPr id="0" name=""/>
        <dsp:cNvSpPr/>
      </dsp:nvSpPr>
      <dsp:spPr>
        <a:xfrm>
          <a:off x="0" y="4580923"/>
          <a:ext cx="5832648" cy="4446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900" b="1" kern="1200" dirty="0" smtClean="0"/>
            <a:t>Exploration</a:t>
          </a:r>
          <a:endParaRPr lang="en-AU" sz="1900" b="1" kern="1200" dirty="0"/>
        </a:p>
      </dsp:txBody>
      <dsp:txXfrm>
        <a:off x="21704" y="4602627"/>
        <a:ext cx="5789240" cy="4011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CB26-ACD4-42B1-8B2D-C6C9B4D107A5}">
      <dsp:nvSpPr>
        <dsp:cNvPr id="0" name=""/>
        <dsp:cNvSpPr/>
      </dsp:nvSpPr>
      <dsp:spPr>
        <a:xfrm>
          <a:off x="2503602" y="2645415"/>
          <a:ext cx="2073243" cy="20732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100" kern="1200" dirty="0" smtClean="0"/>
            <a:t>No single optimal shift system that suits everyone</a:t>
          </a:r>
          <a:endParaRPr lang="en-AU" sz="2100" kern="1200" dirty="0"/>
        </a:p>
      </dsp:txBody>
      <dsp:txXfrm>
        <a:off x="2807221" y="2949034"/>
        <a:ext cx="1466005" cy="1466005"/>
      </dsp:txXfrm>
    </dsp:sp>
    <dsp:sp modelId="{F3B59811-626C-412E-A6AD-2CB769C88326}">
      <dsp:nvSpPr>
        <dsp:cNvPr id="0" name=""/>
        <dsp:cNvSpPr/>
      </dsp:nvSpPr>
      <dsp:spPr>
        <a:xfrm rot="12900000">
          <a:off x="1012181" y="2230481"/>
          <a:ext cx="1753867" cy="59087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F4A2DF-0461-48C6-963D-04DC76F3ED70}">
      <dsp:nvSpPr>
        <dsp:cNvPr id="0" name=""/>
        <dsp:cNvSpPr/>
      </dsp:nvSpPr>
      <dsp:spPr>
        <a:xfrm>
          <a:off x="185981" y="1235097"/>
          <a:ext cx="1969581" cy="157566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700" kern="1200" dirty="0" smtClean="0"/>
            <a:t>Diverse work</a:t>
          </a:r>
          <a:endParaRPr lang="en-AU" sz="2700" kern="1200" dirty="0"/>
        </a:p>
      </dsp:txBody>
      <dsp:txXfrm>
        <a:off x="232131" y="1281247"/>
        <a:ext cx="1877281" cy="1483365"/>
      </dsp:txXfrm>
    </dsp:sp>
    <dsp:sp modelId="{E12AAD01-7506-43AE-88A5-81E80B548030}">
      <dsp:nvSpPr>
        <dsp:cNvPr id="0" name=""/>
        <dsp:cNvSpPr/>
      </dsp:nvSpPr>
      <dsp:spPr>
        <a:xfrm rot="16200000">
          <a:off x="2663290" y="1370968"/>
          <a:ext cx="1753867" cy="590874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15ED9D-FBE6-439F-A3FA-18A20777A1EE}">
      <dsp:nvSpPr>
        <dsp:cNvPr id="0" name=""/>
        <dsp:cNvSpPr/>
      </dsp:nvSpPr>
      <dsp:spPr>
        <a:xfrm>
          <a:off x="2555433" y="1639"/>
          <a:ext cx="1969581" cy="157566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700" kern="1200" dirty="0" smtClean="0"/>
            <a:t>Diverse workplaces</a:t>
          </a:r>
          <a:endParaRPr lang="en-AU" sz="2700" kern="1200" dirty="0"/>
        </a:p>
      </dsp:txBody>
      <dsp:txXfrm>
        <a:off x="2601583" y="47789"/>
        <a:ext cx="1877281" cy="1483365"/>
      </dsp:txXfrm>
    </dsp:sp>
    <dsp:sp modelId="{9E97615A-B815-46E2-B3DE-23448EA27477}">
      <dsp:nvSpPr>
        <dsp:cNvPr id="0" name=""/>
        <dsp:cNvSpPr/>
      </dsp:nvSpPr>
      <dsp:spPr>
        <a:xfrm rot="19500000">
          <a:off x="4314399" y="2230481"/>
          <a:ext cx="1753867" cy="590874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97FE2E-238D-461F-B21E-366614A9880D}">
      <dsp:nvSpPr>
        <dsp:cNvPr id="0" name=""/>
        <dsp:cNvSpPr/>
      </dsp:nvSpPr>
      <dsp:spPr>
        <a:xfrm>
          <a:off x="4924884" y="1235097"/>
          <a:ext cx="1969581" cy="157566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700" kern="1200" dirty="0" smtClean="0"/>
            <a:t>Diverse people</a:t>
          </a:r>
          <a:endParaRPr lang="en-AU" sz="2700" kern="1200" dirty="0"/>
        </a:p>
      </dsp:txBody>
      <dsp:txXfrm>
        <a:off x="4971034" y="1281247"/>
        <a:ext cx="1877281" cy="14833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CB26-ACD4-42B1-8B2D-C6C9B4D107A5}">
      <dsp:nvSpPr>
        <dsp:cNvPr id="0" name=""/>
        <dsp:cNvSpPr/>
      </dsp:nvSpPr>
      <dsp:spPr>
        <a:xfrm>
          <a:off x="2992220" y="2710338"/>
          <a:ext cx="2008447" cy="20084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100" kern="1200" dirty="0" smtClean="0"/>
            <a:t>Optimal shift system for your workplace</a:t>
          </a:r>
          <a:endParaRPr lang="en-AU" sz="2100" kern="1200" dirty="0"/>
        </a:p>
      </dsp:txBody>
      <dsp:txXfrm>
        <a:off x="3286350" y="3004468"/>
        <a:ext cx="1420187" cy="1420187"/>
      </dsp:txXfrm>
    </dsp:sp>
    <dsp:sp modelId="{F3B59811-626C-412E-A6AD-2CB769C88326}">
      <dsp:nvSpPr>
        <dsp:cNvPr id="0" name=""/>
        <dsp:cNvSpPr/>
      </dsp:nvSpPr>
      <dsp:spPr>
        <a:xfrm rot="10800000">
          <a:off x="1046604" y="3428358"/>
          <a:ext cx="1838606" cy="57240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F4A2DF-0461-48C6-963D-04DC76F3ED70}">
      <dsp:nvSpPr>
        <dsp:cNvPr id="0" name=""/>
        <dsp:cNvSpPr/>
      </dsp:nvSpPr>
      <dsp:spPr>
        <a:xfrm>
          <a:off x="92592" y="2951352"/>
          <a:ext cx="1908024" cy="152641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kern="1200" dirty="0" smtClean="0"/>
            <a:t>Workload</a:t>
          </a:r>
          <a:endParaRPr lang="en-AU" sz="2000" kern="1200" dirty="0"/>
        </a:p>
      </dsp:txBody>
      <dsp:txXfrm>
        <a:off x="137299" y="2996059"/>
        <a:ext cx="1818610" cy="1437005"/>
      </dsp:txXfrm>
    </dsp:sp>
    <dsp:sp modelId="{E12AAD01-7506-43AE-88A5-81E80B548030}">
      <dsp:nvSpPr>
        <dsp:cNvPr id="0" name=""/>
        <dsp:cNvSpPr/>
      </dsp:nvSpPr>
      <dsp:spPr>
        <a:xfrm rot="13500000">
          <a:off x="1641335" y="1992552"/>
          <a:ext cx="1838606" cy="57240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15ED9D-FBE6-439F-A3FA-18A20777A1EE}">
      <dsp:nvSpPr>
        <dsp:cNvPr id="0" name=""/>
        <dsp:cNvSpPr/>
      </dsp:nvSpPr>
      <dsp:spPr>
        <a:xfrm>
          <a:off x="956580" y="865501"/>
          <a:ext cx="1908024" cy="152641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kern="1200" dirty="0" smtClean="0"/>
            <a:t>Shift timing</a:t>
          </a:r>
          <a:endParaRPr lang="en-AU" sz="2000" kern="1200" dirty="0"/>
        </a:p>
      </dsp:txBody>
      <dsp:txXfrm>
        <a:off x="1001287" y="910208"/>
        <a:ext cx="1818610" cy="1437005"/>
      </dsp:txXfrm>
    </dsp:sp>
    <dsp:sp modelId="{9E97615A-B815-46E2-B3DE-23448EA27477}">
      <dsp:nvSpPr>
        <dsp:cNvPr id="0" name=""/>
        <dsp:cNvSpPr/>
      </dsp:nvSpPr>
      <dsp:spPr>
        <a:xfrm rot="16200000">
          <a:off x="3077140" y="1397822"/>
          <a:ext cx="1838606" cy="57240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97FE2E-238D-461F-B21E-366614A9880D}">
      <dsp:nvSpPr>
        <dsp:cNvPr id="0" name=""/>
        <dsp:cNvSpPr/>
      </dsp:nvSpPr>
      <dsp:spPr>
        <a:xfrm>
          <a:off x="3042431" y="1513"/>
          <a:ext cx="1908024" cy="15264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kern="1200" dirty="0" smtClean="0"/>
            <a:t>Shift duration</a:t>
          </a:r>
          <a:endParaRPr lang="en-AU" sz="2000" kern="1200" dirty="0"/>
        </a:p>
      </dsp:txBody>
      <dsp:txXfrm>
        <a:off x="3087138" y="46220"/>
        <a:ext cx="1818610" cy="1437005"/>
      </dsp:txXfrm>
    </dsp:sp>
    <dsp:sp modelId="{9E65DF82-E897-4380-8D55-E20A61E8E175}">
      <dsp:nvSpPr>
        <dsp:cNvPr id="0" name=""/>
        <dsp:cNvSpPr/>
      </dsp:nvSpPr>
      <dsp:spPr>
        <a:xfrm rot="18900000">
          <a:off x="4512946" y="1992552"/>
          <a:ext cx="1838606" cy="572407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CA7CEE-6279-4CDF-A7B9-C913E3A522FE}">
      <dsp:nvSpPr>
        <dsp:cNvPr id="0" name=""/>
        <dsp:cNvSpPr/>
      </dsp:nvSpPr>
      <dsp:spPr>
        <a:xfrm>
          <a:off x="5128282" y="865501"/>
          <a:ext cx="1908024" cy="15264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kern="1200" dirty="0" smtClean="0"/>
            <a:t>Direction of shift rotation</a:t>
          </a:r>
          <a:endParaRPr lang="en-AU" sz="2000" kern="1200" dirty="0"/>
        </a:p>
      </dsp:txBody>
      <dsp:txXfrm>
        <a:off x="5172989" y="910208"/>
        <a:ext cx="1818610" cy="1437005"/>
      </dsp:txXfrm>
    </dsp:sp>
    <dsp:sp modelId="{1D207B04-2250-4882-80B3-DF0D9B3FC88F}">
      <dsp:nvSpPr>
        <dsp:cNvPr id="0" name=""/>
        <dsp:cNvSpPr/>
      </dsp:nvSpPr>
      <dsp:spPr>
        <a:xfrm>
          <a:off x="5107676" y="3428358"/>
          <a:ext cx="1838606" cy="572407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199C0C-BB43-41EC-8F74-1DE6AEEC48D8}">
      <dsp:nvSpPr>
        <dsp:cNvPr id="0" name=""/>
        <dsp:cNvSpPr/>
      </dsp:nvSpPr>
      <dsp:spPr>
        <a:xfrm>
          <a:off x="5992270" y="2951352"/>
          <a:ext cx="1908024" cy="152641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kern="1200" dirty="0" smtClean="0"/>
            <a:t>Number and length of breaks during and between shifts</a:t>
          </a:r>
          <a:endParaRPr lang="en-AU" sz="2000" kern="1200" dirty="0"/>
        </a:p>
      </dsp:txBody>
      <dsp:txXfrm>
        <a:off x="6036977" y="2996059"/>
        <a:ext cx="1818610" cy="14370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59C542-2D48-4CBB-BA6F-DA1F56D8AFFA}">
      <dsp:nvSpPr>
        <dsp:cNvPr id="0" name=""/>
        <dsp:cNvSpPr/>
      </dsp:nvSpPr>
      <dsp:spPr>
        <a:xfrm>
          <a:off x="2844800" y="1828800"/>
          <a:ext cx="2235200" cy="2235200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b="0" kern="1200" dirty="0" smtClean="0"/>
            <a:t>Have you seen them?</a:t>
          </a:r>
          <a:endParaRPr lang="en-AU" sz="2000" b="0" kern="1200" dirty="0"/>
        </a:p>
      </dsp:txBody>
      <dsp:txXfrm>
        <a:off x="3294175" y="2352385"/>
        <a:ext cx="1336450" cy="1148939"/>
      </dsp:txXfrm>
    </dsp:sp>
    <dsp:sp modelId="{46D057CC-B6C2-40F6-B85E-8E2EBEC44431}">
      <dsp:nvSpPr>
        <dsp:cNvPr id="0" name=""/>
        <dsp:cNvSpPr/>
      </dsp:nvSpPr>
      <dsp:spPr>
        <a:xfrm>
          <a:off x="1544320" y="1300480"/>
          <a:ext cx="1625600" cy="1625600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b="0" kern="1200" dirty="0" smtClean="0"/>
            <a:t>read them?</a:t>
          </a:r>
          <a:endParaRPr lang="en-AU" sz="2000" b="0" kern="1200" dirty="0"/>
        </a:p>
      </dsp:txBody>
      <dsp:txXfrm>
        <a:off x="1953570" y="1712203"/>
        <a:ext cx="807100" cy="802154"/>
      </dsp:txXfrm>
    </dsp:sp>
    <dsp:sp modelId="{8836BE02-AB30-49DC-BAA0-6C153A5BFC3C}">
      <dsp:nvSpPr>
        <dsp:cNvPr id="0" name=""/>
        <dsp:cNvSpPr/>
      </dsp:nvSpPr>
      <dsp:spPr>
        <a:xfrm rot="20700000">
          <a:off x="2454821" y="178981"/>
          <a:ext cx="1592756" cy="1592756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b="0" kern="1200" smtClean="0"/>
            <a:t>used them?</a:t>
          </a:r>
          <a:endParaRPr lang="en-AU" sz="2000" b="0" kern="1200" dirty="0"/>
        </a:p>
      </dsp:txBody>
      <dsp:txXfrm rot="-20700000">
        <a:off x="2804160" y="528320"/>
        <a:ext cx="894080" cy="894080"/>
      </dsp:txXfrm>
    </dsp:sp>
    <dsp:sp modelId="{5967CEF9-D617-40E7-A34F-F11E33C9BE85}">
      <dsp:nvSpPr>
        <dsp:cNvPr id="0" name=""/>
        <dsp:cNvSpPr/>
      </dsp:nvSpPr>
      <dsp:spPr>
        <a:xfrm>
          <a:off x="2671505" y="1492320"/>
          <a:ext cx="2861056" cy="2861056"/>
        </a:xfrm>
        <a:prstGeom prst="circularArrow">
          <a:avLst>
            <a:gd name="adj1" fmla="val 4687"/>
            <a:gd name="adj2" fmla="val 299029"/>
            <a:gd name="adj3" fmla="val 2513083"/>
            <a:gd name="adj4" fmla="val 15867933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217119-10EA-457A-8B4C-6FAEE70ADD36}">
      <dsp:nvSpPr>
        <dsp:cNvPr id="0" name=""/>
        <dsp:cNvSpPr/>
      </dsp:nvSpPr>
      <dsp:spPr>
        <a:xfrm>
          <a:off x="1256429" y="941355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1273F7-71D8-451C-904D-130ACD9075A8}">
      <dsp:nvSpPr>
        <dsp:cNvPr id="0" name=""/>
        <dsp:cNvSpPr/>
      </dsp:nvSpPr>
      <dsp:spPr>
        <a:xfrm>
          <a:off x="2086400" y="-169332"/>
          <a:ext cx="2241296" cy="224129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485FC0-E4A9-41FB-9706-3BA718CF784A}">
      <dsp:nvSpPr>
        <dsp:cNvPr id="0" name=""/>
        <dsp:cNvSpPr/>
      </dsp:nvSpPr>
      <dsp:spPr>
        <a:xfrm>
          <a:off x="-5798515" y="-887475"/>
          <a:ext cx="6903294" cy="6903294"/>
        </a:xfrm>
        <a:prstGeom prst="blockArc">
          <a:avLst>
            <a:gd name="adj1" fmla="val 18900000"/>
            <a:gd name="adj2" fmla="val 2700000"/>
            <a:gd name="adj3" fmla="val 313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4028E4-9577-4CA2-96A8-563080BE22AC}">
      <dsp:nvSpPr>
        <dsp:cNvPr id="0" name=""/>
        <dsp:cNvSpPr/>
      </dsp:nvSpPr>
      <dsp:spPr>
        <a:xfrm>
          <a:off x="482890" y="320418"/>
          <a:ext cx="7365993" cy="6412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99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kern="1200" dirty="0" smtClean="0"/>
            <a:t>Affects all of us</a:t>
          </a:r>
          <a:endParaRPr lang="en-AU" sz="2000" kern="1200" dirty="0"/>
        </a:p>
      </dsp:txBody>
      <dsp:txXfrm>
        <a:off x="482890" y="320418"/>
        <a:ext cx="7365993" cy="641248"/>
      </dsp:txXfrm>
    </dsp:sp>
    <dsp:sp modelId="{EA556BAF-FE85-4BE4-B06F-A8A74EDD1180}">
      <dsp:nvSpPr>
        <dsp:cNvPr id="0" name=""/>
        <dsp:cNvSpPr/>
      </dsp:nvSpPr>
      <dsp:spPr>
        <a:xfrm>
          <a:off x="82109" y="240262"/>
          <a:ext cx="801560" cy="801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342B57-8EBF-439E-8863-3E9F8C1ADC2B}">
      <dsp:nvSpPr>
        <dsp:cNvPr id="0" name=""/>
        <dsp:cNvSpPr/>
      </dsp:nvSpPr>
      <dsp:spPr>
        <a:xfrm>
          <a:off x="942389" y="1281983"/>
          <a:ext cx="6906493" cy="64124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99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kern="1200" smtClean="0"/>
            <a:t>Involves all of us</a:t>
          </a:r>
          <a:endParaRPr lang="en-AU" sz="2000" kern="1200" dirty="0" smtClean="0"/>
        </a:p>
      </dsp:txBody>
      <dsp:txXfrm>
        <a:off x="942389" y="1281983"/>
        <a:ext cx="6906493" cy="641248"/>
      </dsp:txXfrm>
    </dsp:sp>
    <dsp:sp modelId="{FFDA348C-3DA3-461D-A091-25C86D816144}">
      <dsp:nvSpPr>
        <dsp:cNvPr id="0" name=""/>
        <dsp:cNvSpPr/>
      </dsp:nvSpPr>
      <dsp:spPr>
        <a:xfrm>
          <a:off x="541609" y="1201827"/>
          <a:ext cx="801560" cy="801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F2F48B-9701-43AB-8B7A-F257D17AF110}">
      <dsp:nvSpPr>
        <dsp:cNvPr id="0" name=""/>
        <dsp:cNvSpPr/>
      </dsp:nvSpPr>
      <dsp:spPr>
        <a:xfrm>
          <a:off x="1083419" y="2243547"/>
          <a:ext cx="6765464" cy="6412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99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kern="1200" dirty="0" smtClean="0"/>
            <a:t>Unlike almost all other hazards at our workplace, is affected by external risk factors</a:t>
          </a:r>
          <a:endParaRPr lang="en-AU" sz="2000" kern="1200" dirty="0" smtClean="0"/>
        </a:p>
      </dsp:txBody>
      <dsp:txXfrm>
        <a:off x="1083419" y="2243547"/>
        <a:ext cx="6765464" cy="641248"/>
      </dsp:txXfrm>
    </dsp:sp>
    <dsp:sp modelId="{A578B31C-92F9-442A-81CA-F5C5C583C5E3}">
      <dsp:nvSpPr>
        <dsp:cNvPr id="0" name=""/>
        <dsp:cNvSpPr/>
      </dsp:nvSpPr>
      <dsp:spPr>
        <a:xfrm>
          <a:off x="682639" y="2163391"/>
          <a:ext cx="801560" cy="801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F62C98-975B-4DB9-A0F5-FECF31EBA8B8}">
      <dsp:nvSpPr>
        <dsp:cNvPr id="0" name=""/>
        <dsp:cNvSpPr/>
      </dsp:nvSpPr>
      <dsp:spPr>
        <a:xfrm>
          <a:off x="942389" y="3205112"/>
          <a:ext cx="6906493" cy="64124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99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kern="1200" smtClean="0"/>
            <a:t>Is our fatigue management plan adequate?</a:t>
          </a:r>
          <a:endParaRPr lang="en-AU" sz="2000" kern="1200" dirty="0" smtClean="0"/>
        </a:p>
      </dsp:txBody>
      <dsp:txXfrm>
        <a:off x="942389" y="3205112"/>
        <a:ext cx="6906493" cy="641248"/>
      </dsp:txXfrm>
    </dsp:sp>
    <dsp:sp modelId="{B9DD5A4E-82B0-47DD-B4CC-E98B5C9B4444}">
      <dsp:nvSpPr>
        <dsp:cNvPr id="0" name=""/>
        <dsp:cNvSpPr/>
      </dsp:nvSpPr>
      <dsp:spPr>
        <a:xfrm>
          <a:off x="541609" y="3124956"/>
          <a:ext cx="801560" cy="801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5FCE1A-E151-4269-BE2E-710AE5603DE2}">
      <dsp:nvSpPr>
        <dsp:cNvPr id="0" name=""/>
        <dsp:cNvSpPr/>
      </dsp:nvSpPr>
      <dsp:spPr>
        <a:xfrm>
          <a:off x="482890" y="4166676"/>
          <a:ext cx="7365993" cy="64124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99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kern="1200" smtClean="0"/>
            <a:t>Are you fit for work?</a:t>
          </a:r>
          <a:endParaRPr lang="en-AU" sz="2000" kern="1200" dirty="0"/>
        </a:p>
      </dsp:txBody>
      <dsp:txXfrm>
        <a:off x="482890" y="4166676"/>
        <a:ext cx="7365993" cy="641248"/>
      </dsp:txXfrm>
    </dsp:sp>
    <dsp:sp modelId="{D70FF505-CCC8-4986-BCE5-4D447DA0A6F7}">
      <dsp:nvSpPr>
        <dsp:cNvPr id="0" name=""/>
        <dsp:cNvSpPr/>
      </dsp:nvSpPr>
      <dsp:spPr>
        <a:xfrm>
          <a:off x="82109" y="4086520"/>
          <a:ext cx="801560" cy="801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05914-25CA-46AC-B0A1-E0A677F8D5C2}" type="datetimeFigureOut">
              <a:rPr lang="en-AU" smtClean="0"/>
              <a:t>14/11/2013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489E4-F437-43C1-8E1F-143A94581D0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206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 altLang="en-US" dirty="0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80EECEC-6984-4644-B8D5-4F644DCACFD2}" type="slidenum">
              <a:rPr lang="en-AU" altLang="en-US">
                <a:solidFill>
                  <a:prstClr val="black"/>
                </a:solidFill>
                <a:latin typeface="Calibri" pitchFamily="34" charset="0"/>
              </a:rPr>
              <a:pPr/>
              <a:t>1</a:t>
            </a:fld>
            <a:endParaRPr lang="en-AU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i="1" dirty="0" smtClean="0"/>
              <a:t>Discuss</a:t>
            </a:r>
          </a:p>
          <a:p>
            <a:pPr>
              <a:spcBef>
                <a:spcPct val="0"/>
              </a:spcBef>
            </a:pPr>
            <a:endParaRPr lang="en-AU" altLang="en-US" dirty="0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4ED67A-5868-4EA6-A3C4-7B08EC449E7D}" type="slidenum">
              <a:rPr lang="en-AU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AU" altLang="en-US" dirty="0" smtClean="0"/>
              <a:t>2-3 minutes to complete the checklist on page 2 of the HSE Human Factors Briefing Note 10. </a:t>
            </a:r>
          </a:p>
          <a:p>
            <a:pPr>
              <a:spcBef>
                <a:spcPct val="0"/>
              </a:spcBef>
            </a:pPr>
            <a:endParaRPr lang="en-AU" altLang="en-US" dirty="0" smtClean="0"/>
          </a:p>
          <a:p>
            <a:pPr>
              <a:spcBef>
                <a:spcPct val="0"/>
              </a:spcBef>
            </a:pPr>
            <a:r>
              <a:rPr lang="en-AU" altLang="en-US" i="1" dirty="0" smtClean="0"/>
              <a:t>[PROVIDE AS HANDOUT – available at www.hse.gov.uk/humanfactors/topics/10fatigue.pdf]</a:t>
            </a:r>
          </a:p>
          <a:p>
            <a:pPr>
              <a:spcBef>
                <a:spcPct val="0"/>
              </a:spcBef>
            </a:pPr>
            <a:endParaRPr lang="en-AU" altLang="en-US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DA8667-E050-47A0-820B-1BBBFDABC493}" type="slidenum">
              <a:rPr lang="en-AU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AU" dirty="0" smtClean="0"/>
              <a:t>Resources</a:t>
            </a:r>
            <a:r>
              <a:rPr lang="en-AU" baseline="0" dirty="0" smtClean="0"/>
              <a:t> Safety </a:t>
            </a:r>
            <a:r>
              <a:rPr lang="en-AU" baseline="0" dirty="0" smtClean="0"/>
              <a:t>has </a:t>
            </a:r>
            <a:r>
              <a:rPr lang="en-AU" baseline="0" dirty="0" smtClean="0"/>
              <a:t>developed a one-stop-shop for fatigue containing guidance materials and links to other relevant information.</a:t>
            </a:r>
          </a:p>
          <a:p>
            <a:endParaRPr lang="en-AU" baseline="0" dirty="0" smtClean="0"/>
          </a:p>
          <a:p>
            <a:r>
              <a:rPr lang="en-AU" baseline="0" dirty="0" smtClean="0"/>
              <a:t>A new FAQ information sheet on fatigue has been developed and reviewed in consultation with participants at the 2013 Mines Safety Roadshow, and </a:t>
            </a:r>
            <a:r>
              <a:rPr lang="en-AU" baseline="0" dirty="0" smtClean="0"/>
              <a:t>replaces the guideline published in 2000.</a:t>
            </a:r>
            <a:endParaRPr lang="en-AU" baseline="0" dirty="0" smtClean="0"/>
          </a:p>
          <a:p>
            <a:endParaRPr lang="en-A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i="1" baseline="0" dirty="0" smtClean="0"/>
              <a:t>The fatigue one-stop-shop can be found on the DMP website at </a:t>
            </a:r>
            <a:r>
              <a:rPr lang="en-AU" sz="1200" i="1" dirty="0" smtClean="0">
                <a:solidFill>
                  <a:srgbClr val="CF5E31"/>
                </a:solidFill>
              </a:rPr>
              <a:t>www.dmp.wa.gov.au/16259.aspx</a:t>
            </a: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89" indent="-285726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907" indent="-228581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070" indent="-228581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232" indent="-228581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395" indent="-2285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559" indent="-2285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722" indent="-2285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884" indent="-2285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7E2FD5C-0BB6-42D5-BCB4-DFB0715A4A70}" type="slidenum">
              <a:rPr lang="en-AU" sz="1200">
                <a:solidFill>
                  <a:prstClr val="black"/>
                </a:solidFill>
              </a:rPr>
              <a:pPr/>
              <a:t>12</a:t>
            </a:fld>
            <a:endParaRPr lang="en-AU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dirty="0" smtClean="0"/>
              <a:t>The NSW Government has a package of resources, including a guide to the development and implementation of a fatigue management plan and training material.</a:t>
            </a:r>
          </a:p>
          <a:p>
            <a:endParaRPr lang="en-AU" altLang="en-US" dirty="0" smtClean="0"/>
          </a:p>
          <a:p>
            <a:r>
              <a:rPr lang="en-AU" altLang="en-US" i="1" dirty="0" smtClean="0"/>
              <a:t>This information is available at www.resources.nsw.gov.au/safety/world-leading-ohs/fatigue</a:t>
            </a:r>
            <a:endParaRPr lang="en-AU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EC57F-D47E-41B0-A201-811C5AF9F861}" type="slidenum">
              <a:rPr lang="en-A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69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AU" altLang="en-US" dirty="0" smtClean="0"/>
              <a:t>There is a lot of information available online and in publications. The difficulty can be in knowing where to start!</a:t>
            </a:r>
          </a:p>
          <a:p>
            <a:pPr>
              <a:spcBef>
                <a:spcPct val="0"/>
              </a:spcBef>
            </a:pPr>
            <a:endParaRPr lang="en-AU" altLang="en-US" dirty="0" smtClean="0"/>
          </a:p>
          <a:p>
            <a:pPr>
              <a:spcBef>
                <a:spcPct val="0"/>
              </a:spcBef>
            </a:pPr>
            <a:r>
              <a:rPr lang="en-AU" altLang="en-US" dirty="0" smtClean="0"/>
              <a:t>The UK-based Health and Safety Executive (HSE) [</a:t>
            </a:r>
            <a:r>
              <a:rPr lang="en-AU" altLang="en-US" i="1" dirty="0" smtClean="0"/>
              <a:t>www.hse.gov.uk/humanfactors/topics</a:t>
            </a:r>
            <a:r>
              <a:rPr lang="en-AU" altLang="en-US" dirty="0" smtClean="0"/>
              <a:t>] and Energy Institute [</a:t>
            </a:r>
            <a:r>
              <a:rPr lang="en-AU" altLang="en-US" i="1" dirty="0" smtClean="0"/>
              <a:t>www.energypublishing.org/browse-by-topic/topic-9</a:t>
            </a:r>
            <a:r>
              <a:rPr lang="en-AU" altLang="en-US" dirty="0" smtClean="0"/>
              <a:t>] have an extensive array of online guidance on human factors, including fatigue and </a:t>
            </a:r>
            <a:r>
              <a:rPr lang="en-AU" altLang="en-US" dirty="0" err="1" smtClean="0"/>
              <a:t>shiftwork</a:t>
            </a:r>
            <a:r>
              <a:rPr lang="en-AU" altLang="en-US" dirty="0" smtClean="0"/>
              <a:t>.</a:t>
            </a:r>
          </a:p>
          <a:p>
            <a:pPr>
              <a:spcBef>
                <a:spcPct val="0"/>
              </a:spcBef>
            </a:pPr>
            <a:endParaRPr lang="en-AU" altLang="en-US" dirty="0" smtClean="0"/>
          </a:p>
          <a:p>
            <a:pPr>
              <a:spcBef>
                <a:spcPct val="0"/>
              </a:spcBef>
              <a:buFontTx/>
              <a:buNone/>
            </a:pPr>
            <a:endParaRPr lang="en-AU" altLang="en-US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A376CA-CFDE-4699-8EA9-9956681E7E03}" type="slidenum">
              <a:rPr lang="en-AU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If you are continually fatigued and nothing seems to work, speak to your manager or supervisor.</a:t>
            </a:r>
          </a:p>
          <a:p>
            <a:endParaRPr lang="en-AU" dirty="0" smtClean="0"/>
          </a:p>
          <a:p>
            <a:r>
              <a:rPr lang="en-AU" dirty="0" smtClean="0"/>
              <a:t>Also consider a health check to confirm there are no underlying medical</a:t>
            </a:r>
            <a:r>
              <a:rPr lang="en-AU" baseline="0" dirty="0" smtClean="0"/>
              <a:t> conditions such as sleep apnoea or diabetes.</a:t>
            </a:r>
          </a:p>
          <a:p>
            <a:endParaRPr lang="en-AU" baseline="0" dirty="0" smtClean="0"/>
          </a:p>
          <a:p>
            <a:r>
              <a:rPr lang="en-AU" i="1" baseline="0" dirty="0" smtClean="0"/>
              <a:t>Discuss</a:t>
            </a:r>
            <a:endParaRPr lang="en-AU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489E4-F437-43C1-8E1F-143A94581D09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7704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AU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EC57F-D47E-41B0-A201-811C5AF9F861}" type="slidenum">
              <a:rPr lang="en-A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862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213">
              <a:spcAft>
                <a:spcPts val="579"/>
              </a:spcAft>
              <a:defRPr/>
            </a:pPr>
            <a:r>
              <a:rPr lang="en-AU" dirty="0" smtClean="0"/>
              <a:t>Fatigue prevention and management is</a:t>
            </a:r>
            <a:r>
              <a:rPr lang="en-AU" baseline="0" dirty="0" smtClean="0"/>
              <a:t> still one of Resources Safety’s priority issues for 2013 - 2014, and is likely to be an ongoing issue.</a:t>
            </a:r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EC57F-D47E-41B0-A201-811C5AF9F861}" type="slidenum">
              <a:rPr lang="en-AU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963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AU" dirty="0" smtClean="0"/>
              <a:t>So, what it fatigue? It is generally considered to be a decline in mental and/or physical performance that results from prolonged exertion, sleep loss and/or disruption of the internal clock. </a:t>
            </a:r>
          </a:p>
          <a:p>
            <a:pPr>
              <a:defRPr/>
            </a:pPr>
            <a:endParaRPr lang="en-AU" dirty="0" smtClean="0"/>
          </a:p>
          <a:p>
            <a:pPr>
              <a:defRPr/>
            </a:pPr>
            <a:r>
              <a:rPr lang="en-AU" dirty="0" smtClean="0"/>
              <a:t>It is also related to workload, in that workers are more easily fatigued if their work is machine-paced, complex or monotonous.</a:t>
            </a:r>
          </a:p>
          <a:p>
            <a:pPr>
              <a:defRPr/>
            </a:pPr>
            <a:endParaRPr lang="en-A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 smtClean="0"/>
              <a:t>Fatigue results in: (</a:t>
            </a:r>
            <a:r>
              <a:rPr lang="en-AU" i="1" dirty="0" smtClean="0"/>
              <a:t>click – bullet points will start to appear on screen one by one)</a:t>
            </a:r>
            <a:r>
              <a:rPr lang="en-AU" dirty="0" smtClean="0"/>
              <a:t>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dirty="0" smtClean="0"/>
              <a:t>memory</a:t>
            </a:r>
            <a:r>
              <a:rPr lang="en-AU" baseline="0" dirty="0" smtClean="0"/>
              <a:t> lapses </a:t>
            </a:r>
            <a:endParaRPr lang="en-AU" dirty="0" smtClean="0"/>
          </a:p>
          <a:p>
            <a:pPr marL="171412" indent="-171412">
              <a:buFont typeface="Arial" pitchFamily="34" charset="0"/>
              <a:buChar char="•"/>
              <a:defRPr/>
            </a:pPr>
            <a:r>
              <a:rPr lang="en-AU" dirty="0" smtClean="0"/>
              <a:t>reduced ability to process information</a:t>
            </a:r>
          </a:p>
          <a:p>
            <a:pPr marL="171412" indent="-171412">
              <a:buFont typeface="Arial" pitchFamily="34" charset="0"/>
              <a:buChar char="•"/>
              <a:defRPr/>
            </a:pPr>
            <a:r>
              <a:rPr lang="en-AU" dirty="0" smtClean="0"/>
              <a:t>absent-mindedness</a:t>
            </a:r>
          </a:p>
          <a:p>
            <a:pPr marL="171412" indent="-171412">
              <a:buFont typeface="Arial" pitchFamily="34" charset="0"/>
              <a:buChar char="•"/>
              <a:defRPr/>
            </a:pPr>
            <a:r>
              <a:rPr lang="en-AU" dirty="0" smtClean="0"/>
              <a:t>decreased awareness</a:t>
            </a:r>
          </a:p>
          <a:p>
            <a:pPr marL="171412" indent="-171412">
              <a:buFont typeface="Arial" pitchFamily="34" charset="0"/>
              <a:buChar char="•"/>
              <a:defRPr/>
            </a:pPr>
            <a:r>
              <a:rPr lang="en-AU" dirty="0" smtClean="0"/>
              <a:t>inattention</a:t>
            </a:r>
          </a:p>
          <a:p>
            <a:pPr marL="171412" indent="-171412">
              <a:buFont typeface="Arial" pitchFamily="34" charset="0"/>
              <a:buChar char="•"/>
              <a:defRPr/>
            </a:pPr>
            <a:r>
              <a:rPr lang="en-AU" dirty="0" smtClean="0"/>
              <a:t>reduced coordination</a:t>
            </a:r>
          </a:p>
          <a:p>
            <a:pPr marL="171412" indent="-171412" defTabSz="914326">
              <a:buFont typeface="Arial" pitchFamily="34" charset="0"/>
              <a:buChar char="•"/>
              <a:defRPr/>
            </a:pPr>
            <a:r>
              <a:rPr lang="en-AU" dirty="0" smtClean="0"/>
              <a:t>and the list goes on but importantly underestimation of risk is there too.</a:t>
            </a:r>
          </a:p>
          <a:p>
            <a:pPr>
              <a:defRPr/>
            </a:pPr>
            <a:endParaRPr lang="en-AU" dirty="0" smtClean="0"/>
          </a:p>
          <a:p>
            <a:pPr defTabSz="914326" eaLnBrk="1" fontAlgn="auto" hangingPunct="1">
              <a:spcAft>
                <a:spcPts val="0"/>
              </a:spcAft>
              <a:defRPr/>
            </a:pPr>
            <a:r>
              <a:rPr lang="en-AU" sz="1200" dirty="0" smtClean="0"/>
              <a:t>So it affects: </a:t>
            </a:r>
          </a:p>
          <a:p>
            <a:pPr marL="171450" indent="-171450" defTabSz="914326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AU" sz="1200" dirty="0" smtClean="0"/>
              <a:t>safety performance</a:t>
            </a:r>
            <a:r>
              <a:rPr lang="en-AU" sz="1200" baseline="0" dirty="0" smtClean="0"/>
              <a:t> </a:t>
            </a:r>
            <a:r>
              <a:rPr lang="en-AU" sz="1200" i="1" baseline="0" dirty="0" smtClean="0"/>
              <a:t>(click) </a:t>
            </a:r>
          </a:p>
          <a:p>
            <a:pPr marL="171450" indent="-171450" defTabSz="914326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AU" sz="1200" baseline="0" dirty="0" smtClean="0"/>
              <a:t>and therefore needs to treated as a hazard </a:t>
            </a:r>
            <a:r>
              <a:rPr lang="en-AU" sz="1200" i="1" baseline="0" dirty="0" smtClean="0"/>
              <a:t>(click) </a:t>
            </a:r>
          </a:p>
          <a:p>
            <a:pPr marL="171450" indent="-171450" defTabSz="914326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AU" sz="1200" baseline="0" dirty="0" smtClean="0"/>
              <a:t>and be </a:t>
            </a:r>
            <a:r>
              <a:rPr lang="en-AU" sz="1200" dirty="0" smtClean="0"/>
              <a:t>prevented, managed </a:t>
            </a:r>
            <a:r>
              <a:rPr lang="en-AU" sz="1200" dirty="0"/>
              <a:t>and </a:t>
            </a:r>
            <a:r>
              <a:rPr lang="en-AU" sz="1200" dirty="0" smtClean="0"/>
              <a:t>controlled</a:t>
            </a:r>
            <a:r>
              <a:rPr lang="en-AU" sz="1200" baseline="0" dirty="0" smtClean="0"/>
              <a:t> </a:t>
            </a:r>
            <a:r>
              <a:rPr lang="en-AU" sz="1200" i="1" baseline="0" dirty="0" smtClean="0"/>
              <a:t>(click) </a:t>
            </a:r>
          </a:p>
          <a:p>
            <a:pPr marL="171450" indent="-171450" defTabSz="914326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AU" sz="1200" baseline="0" dirty="0" smtClean="0"/>
              <a:t>like </a:t>
            </a:r>
            <a:r>
              <a:rPr lang="en-AU" sz="1200" baseline="0" dirty="0" smtClean="0"/>
              <a:t>other hazards</a:t>
            </a:r>
            <a:r>
              <a:rPr lang="en-AU" sz="1200" dirty="0" smtClean="0"/>
              <a:t>, </a:t>
            </a:r>
            <a:r>
              <a:rPr lang="en-AU" sz="1200" dirty="0"/>
              <a:t>as part of the duty of care responsibility of the employer and </a:t>
            </a:r>
            <a:r>
              <a:rPr lang="en-AU" sz="1200" dirty="0" smtClean="0"/>
              <a:t>workforce</a:t>
            </a:r>
            <a:endParaRPr lang="en-AU" sz="1200" dirty="0"/>
          </a:p>
          <a:p>
            <a:pPr>
              <a:defRPr/>
            </a:pPr>
            <a:endParaRPr lang="en-AU" dirty="0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89" indent="-285726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907" indent="-228581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070" indent="-228581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232" indent="-228581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395" indent="-2285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559" indent="-2285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722" indent="-2285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884" indent="-2285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719E918-D58E-4FFD-9C37-EA81985BBD5A}" type="slidenum">
              <a:rPr lang="en-AU" sz="1200">
                <a:solidFill>
                  <a:prstClr val="black"/>
                </a:solidFill>
              </a:rPr>
              <a:pPr/>
              <a:t>4</a:t>
            </a:fld>
            <a:endParaRPr lang="en-AU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dirty="0" smtClean="0"/>
              <a:t>Fatigue can lead to:</a:t>
            </a:r>
          </a:p>
          <a:p>
            <a:pPr marL="171426" indent="-171426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/>
              <a:t>errors and accidents</a:t>
            </a:r>
          </a:p>
          <a:p>
            <a:pPr marL="171426" indent="-171426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/>
              <a:t>ill-health and injury</a:t>
            </a:r>
          </a:p>
          <a:p>
            <a:pPr marL="171426" indent="-171426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/>
              <a:t>reduced productivity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i="1" dirty="0" smtClean="0"/>
              <a:t>Top two photos are mining examples.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dirty="0" smtClean="0"/>
              <a:t>Fatigue is often a root cause of major accidents. Some international examples are:</a:t>
            </a:r>
          </a:p>
          <a:p>
            <a:pPr marL="171426" indent="-171426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/>
              <a:t>Herald of Free Enterprise – ferry that capsized after leaving Belgian port of </a:t>
            </a:r>
            <a:r>
              <a:rPr lang="en-AU" dirty="0" err="1" smtClean="0"/>
              <a:t>Zeebrugge</a:t>
            </a:r>
            <a:r>
              <a:rPr lang="en-AU" dirty="0" smtClean="0"/>
              <a:t> in 1987, killing 193 passengers and crew. Her bow-door had been left open.</a:t>
            </a:r>
          </a:p>
          <a:p>
            <a:pPr marL="171426" indent="-171426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/>
              <a:t>Chernobyl – cause of 1986 disaster partially attributed to human error caused by confusion and fatigue. The effects are still being felt to this day.</a:t>
            </a:r>
          </a:p>
          <a:p>
            <a:pPr marL="171426" indent="-171426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/>
              <a:t>Shin </a:t>
            </a:r>
            <a:r>
              <a:rPr lang="en-AU" dirty="0" err="1" smtClean="0"/>
              <a:t>Tsunetoyo</a:t>
            </a:r>
            <a:r>
              <a:rPr lang="en-AU" dirty="0" smtClean="0"/>
              <a:t> </a:t>
            </a:r>
            <a:r>
              <a:rPr lang="en-AU" dirty="0" err="1" smtClean="0"/>
              <a:t>Maru</a:t>
            </a:r>
            <a:r>
              <a:rPr lang="en-AU" dirty="0" smtClean="0"/>
              <a:t>, Fukuyama, Japan – in 2004, a drowsy skipper ran his 498 tonne freighter into houses on shore while the autopilot was on. Homes were damaged but fortunately only one person was injured – although not so fortunate for him</a:t>
            </a:r>
            <a:r>
              <a:rPr lang="en-AU" dirty="0" smtClean="0"/>
              <a:t>. </a:t>
            </a:r>
            <a:r>
              <a:rPr lang="en-AU" i="1" dirty="0" smtClean="0"/>
              <a:t>[outcome shown in bottom photo]</a:t>
            </a:r>
            <a:endParaRPr lang="en-AU" i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7C9AC2-86F2-4F77-953A-55E46D82E49F}" type="slidenum">
              <a:rPr lang="en-AU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AU" altLang="en-US" dirty="0" smtClean="0"/>
              <a:t>It is important not to underestimate the risks of fatigue and understand that fatigue needs to be managed, as for other hazards.</a:t>
            </a:r>
            <a:r>
              <a:rPr lang="en-AU" altLang="en-US" baseline="0" dirty="0" smtClean="0"/>
              <a:t> </a:t>
            </a:r>
          </a:p>
          <a:p>
            <a:pPr>
              <a:spcBef>
                <a:spcPct val="0"/>
              </a:spcBef>
            </a:pPr>
            <a:endParaRPr lang="en-AU" altLang="en-US" baseline="0" dirty="0" smtClean="0"/>
          </a:p>
          <a:p>
            <a:pPr>
              <a:spcBef>
                <a:spcPct val="0"/>
              </a:spcBef>
            </a:pPr>
            <a:r>
              <a:rPr lang="en-AU" altLang="en-US" baseline="0" dirty="0" smtClean="0"/>
              <a:t>Fatigue is unusual in that not all of the risk factors can be controlled at the workplace.</a:t>
            </a:r>
            <a:endParaRPr lang="en-AU" altLang="en-US" dirty="0" smtClean="0"/>
          </a:p>
          <a:p>
            <a:pPr>
              <a:spcBef>
                <a:spcPct val="0"/>
              </a:spcBef>
            </a:pPr>
            <a:endParaRPr lang="en-AU" altLang="en-US" dirty="0" smtClean="0"/>
          </a:p>
          <a:p>
            <a:pPr>
              <a:spcBef>
                <a:spcPct val="0"/>
              </a:spcBef>
            </a:pPr>
            <a:r>
              <a:rPr lang="en-AU" altLang="en-US" dirty="0" smtClean="0"/>
              <a:t>The legal duty is on employers to manage risks from fatigue, irrespective of any individual’s willingness to work extra hours or preference for certain shift patterns for social reasons. </a:t>
            </a:r>
          </a:p>
          <a:p>
            <a:pPr>
              <a:spcBef>
                <a:spcPct val="0"/>
              </a:spcBef>
            </a:pPr>
            <a:endParaRPr lang="en-AU" altLang="en-US" dirty="0" smtClean="0"/>
          </a:p>
          <a:p>
            <a:pPr>
              <a:spcBef>
                <a:spcPct val="0"/>
              </a:spcBef>
            </a:pPr>
            <a:r>
              <a:rPr lang="en-AU" altLang="en-US" dirty="0" smtClean="0"/>
              <a:t>Employees have a duty to ensure that they are fit for work – well rested, adequate sleep.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95F920-7F81-46B8-A6E8-6546FD436139}" type="slidenum">
              <a:rPr lang="en-AU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AU" dirty="0" smtClean="0"/>
              <a:t>One of the most frequently asked questions is about shift schedules.</a:t>
            </a:r>
          </a:p>
          <a:p>
            <a:endParaRPr lang="en-AU" dirty="0" smtClean="0"/>
          </a:p>
          <a:p>
            <a:r>
              <a:rPr lang="en-AU" dirty="0" smtClean="0"/>
              <a:t>There </a:t>
            </a:r>
            <a:r>
              <a:rPr lang="en-AU" dirty="0" smtClean="0"/>
              <a:t>are many different shift work-schedules and each schedule has different features. </a:t>
            </a:r>
          </a:p>
          <a:p>
            <a:endParaRPr lang="en-AU" dirty="0" smtClean="0"/>
          </a:p>
          <a:p>
            <a:r>
              <a:rPr lang="en-AU" dirty="0" smtClean="0"/>
              <a:t>This sheer diversity of work and workplaces means that there is no single optimal shift system that suits everyone. </a:t>
            </a:r>
          </a:p>
          <a:p>
            <a:endParaRPr lang="en-AU" dirty="0" smtClean="0"/>
          </a:p>
          <a:p>
            <a:r>
              <a:rPr lang="en-AU" dirty="0" smtClean="0"/>
              <a:t>However, a planned and systematic approach to assessing and managing the risks of shift work can improve the health and safety of workers.</a:t>
            </a:r>
          </a:p>
          <a:p>
            <a:endParaRPr lang="en-AU" dirty="0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89" indent="-285726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907" indent="-228581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070" indent="-228581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232" indent="-228581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395" indent="-2285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559" indent="-2285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722" indent="-2285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884" indent="-2285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98289CB-7D74-43DF-99AB-D72ACEC018EA}" type="slidenum">
              <a:rPr lang="en-AU" sz="1200">
                <a:solidFill>
                  <a:prstClr val="black"/>
                </a:solidFill>
              </a:rPr>
              <a:pPr/>
              <a:t>7</a:t>
            </a:fld>
            <a:endParaRPr lang="en-AU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AU" dirty="0" smtClean="0"/>
              <a:t>Here are some key risk factors in shift schedule design that should be considered when assessing and managing the risks of shift work. </a:t>
            </a:r>
          </a:p>
          <a:p>
            <a:endParaRPr lang="en-AU" dirty="0" smtClean="0"/>
          </a:p>
          <a:p>
            <a:r>
              <a:rPr lang="en-AU" dirty="0" smtClean="0"/>
              <a:t>These are the workload, the work activity, shift timing and duration, direction of rotation and the number and length of breaks during and between shifts. </a:t>
            </a:r>
          </a:p>
          <a:p>
            <a:endParaRPr lang="en-AU" dirty="0" smtClean="0"/>
          </a:p>
          <a:p>
            <a:r>
              <a:rPr lang="en-AU" dirty="0" smtClean="0"/>
              <a:t>Other features of the workplace environment such as the physical environment, management issues and employee welfare can also contribute to the risks associated with shift work.</a:t>
            </a:r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89" indent="-285726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907" indent="-228581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070" indent="-228581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232" indent="-228581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395" indent="-2285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559" indent="-2285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722" indent="-2285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884" indent="-2285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9CDFE2A-58C2-4210-836E-ABEF2106121B}" type="slidenum">
              <a:rPr lang="en-AU" sz="1200">
                <a:solidFill>
                  <a:prstClr val="black"/>
                </a:solidFill>
              </a:rPr>
              <a:pPr/>
              <a:t>8</a:t>
            </a:fld>
            <a:endParaRPr lang="en-AU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AU" altLang="en-US" i="1" dirty="0" smtClean="0"/>
              <a:t>Discuss</a:t>
            </a:r>
            <a:endParaRPr lang="en-AU" altLang="en-US" i="1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2DB38D-E003-419B-9570-1942B04EECF0}" type="slidenum">
              <a:rPr lang="en-AU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>
                <a:solidFill>
                  <a:srgbClr val="CF5E3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DC2ED-F8CC-422D-8C4F-5DA8CF0BFD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60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395288" y="1052513"/>
            <a:ext cx="8424862" cy="2889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 sz="2400">
              <a:solidFill>
                <a:prstClr val="black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0122D-1597-4234-B249-780DB57BB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25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4280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1754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395288" y="1052513"/>
            <a:ext cx="8424862" cy="2889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 sz="2400">
              <a:solidFill>
                <a:prstClr val="black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0122D-1597-4234-B249-780DB57BB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24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50825"/>
            <a:ext cx="6635824" cy="1116013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49263" y="1798638"/>
            <a:ext cx="8240712" cy="4138612"/>
          </a:xfrm>
        </p:spPr>
        <p:txBody>
          <a:bodyPr/>
          <a:lstStyle/>
          <a:p>
            <a:pPr lvl="0"/>
            <a:endParaRPr lang="en-AU" noProof="0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5688" y="6500813"/>
            <a:ext cx="468312" cy="457200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99568159-E2D1-4F97-BA7A-59C56395734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11357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aseline="0"/>
            </a:lvl1pPr>
            <a:lvl2pPr>
              <a:defRPr sz="2400" baseline="0"/>
            </a:lvl2pPr>
            <a:lvl3pPr>
              <a:defRPr sz="2200" baseline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85113" y="6524625"/>
            <a:ext cx="1258887" cy="3333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01BBC-B154-426B-B193-7FA9844B8C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0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600" b="0" i="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0CA8B-CA02-4A22-95AE-17E4526143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031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aseline="0"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4958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68EE9-5F65-45D1-89B0-E3950B23D0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239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 i="0" baseline="0">
                <a:solidFill>
                  <a:srgbClr val="CF5E3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 i="0" baseline="0">
                <a:solidFill>
                  <a:srgbClr val="CF5E3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E128A-5A70-41FC-AA36-C77879C610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309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53646-FB96-47C5-897D-3331B35CF1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09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A7A57-AE52-4B8C-9CF6-0E673B4C17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721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395288" y="1052513"/>
            <a:ext cx="8424862" cy="2889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 sz="240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 i="0" baseline="0">
                <a:solidFill>
                  <a:srgbClr val="CF5E3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B18D9-038D-4C77-A189-4DDFB8F838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03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395288" y="1052513"/>
            <a:ext cx="8424862" cy="2889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 sz="24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 i="0" baseline="0">
                <a:solidFill>
                  <a:srgbClr val="CF5E3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33B80-5048-46D4-8AFA-EE1B4B7F4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69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 descr="Powerpoint design"/>
          <p:cNvPicPr>
            <a:picLocks noChangeAspect="1" noChangeArrowheads="1"/>
          </p:cNvPicPr>
          <p:nvPr/>
        </p:nvPicPr>
        <p:blipFill>
          <a:blip r:embed="rId16" cstate="print"/>
          <a:srcRect l="841" t="73334" r="3508"/>
          <a:stretch>
            <a:fillRect/>
          </a:stretch>
        </p:blipFill>
        <p:spPr bwMode="auto">
          <a:xfrm>
            <a:off x="0" y="5029200"/>
            <a:ext cx="88201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1600200" y="6537325"/>
            <a:ext cx="754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white"/>
                </a:solidFill>
              </a:rPr>
              <a:t> www.dmp.wa.gov.au/ResourcesSafety</a:t>
            </a: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838200" y="1219200"/>
            <a:ext cx="76200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 sz="2400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24625"/>
            <a:ext cx="1905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CF5E31"/>
                </a:solidFill>
                <a:latin typeface="Arial" charset="0"/>
                <a:ea typeface="ＭＳ Ｐゴシック" pitchFamily="-12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8D125E-C098-4188-ACAE-D16F295D60B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3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pitchFamily="-124" charset="-128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pitchFamily="-124" charset="-128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pitchFamily="-124" charset="-128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pitchFamily="-124" charset="-128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2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2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2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2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SDComms@dmp.wa.gov.au?subject=Exploration%20Safety%20Roadshow%202009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mp.wa.gov.au/ResourcesSafety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9.png"/><Relationship Id="rId7" Type="http://schemas.openxmlformats.org/officeDocument/2006/relationships/diagramData" Target="../diagrams/data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microsoft.com/office/2007/relationships/diagramDrawing" Target="../diagrams/drawing4.xml"/><Relationship Id="rId5" Type="http://schemas.openxmlformats.org/officeDocument/2006/relationships/image" Target="../media/image11.jpeg"/><Relationship Id="rId10" Type="http://schemas.openxmlformats.org/officeDocument/2006/relationships/diagramColors" Target="../diagrams/colors4.xml"/><Relationship Id="rId4" Type="http://schemas.openxmlformats.org/officeDocument/2006/relationships/image" Target="../media/image10.jpg"/><Relationship Id="rId9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 smtClean="0">
                <a:solidFill>
                  <a:srgbClr val="CF5E31"/>
                </a:solidFill>
              </a:rPr>
              <a:t>Please read this before using presentation</a:t>
            </a:r>
          </a:p>
        </p:txBody>
      </p:sp>
      <p:sp>
        <p:nvSpPr>
          <p:cNvPr id="47107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altLang="en-US" sz="1800" dirty="0" smtClean="0"/>
              <a:t>This presentation is based on content presented at the Mines Safety Roadshows held in 2012 and 2013</a:t>
            </a:r>
          </a:p>
          <a:p>
            <a:r>
              <a:rPr lang="en-AU" altLang="en-US" sz="1800" dirty="0" smtClean="0"/>
              <a:t>It is made available for non-commercial use (e.g. toolbox meetings, OHS discussions) subject to the condition that the PowerPoint file is not altered without permission from Resources Safety</a:t>
            </a:r>
          </a:p>
          <a:p>
            <a:r>
              <a:rPr lang="en-AU" altLang="en-US" sz="1800" dirty="0" smtClean="0"/>
              <a:t>Supporting resources, such as brochures and posters, are available from Resources Safety</a:t>
            </a:r>
          </a:p>
          <a:p>
            <a:r>
              <a:rPr lang="en-AU" altLang="en-US" sz="1800" dirty="0" smtClean="0"/>
              <a:t>For resources, information or clarification, please contact:</a:t>
            </a:r>
          </a:p>
          <a:p>
            <a:pPr lvl="1">
              <a:buFontTx/>
              <a:buNone/>
            </a:pPr>
            <a:r>
              <a:rPr lang="en-AU" altLang="en-US" sz="1800" b="1" dirty="0" smtClean="0">
                <a:solidFill>
                  <a:srgbClr val="C00000"/>
                </a:solidFill>
                <a:hlinkClick r:id="rId3"/>
              </a:rPr>
              <a:t>RSDComms@dmp.wa.gov.au</a:t>
            </a:r>
            <a:endParaRPr lang="en-AU" altLang="en-US" sz="1800" b="1" dirty="0" smtClean="0">
              <a:solidFill>
                <a:srgbClr val="C00000"/>
              </a:solidFill>
            </a:endParaRPr>
          </a:p>
          <a:p>
            <a:pPr lvl="1">
              <a:buFontTx/>
              <a:buNone/>
            </a:pPr>
            <a:r>
              <a:rPr lang="en-AU" altLang="en-US" sz="1800" dirty="0" smtClean="0"/>
              <a:t>or visit</a:t>
            </a:r>
          </a:p>
          <a:p>
            <a:pPr lvl="1">
              <a:buFontTx/>
              <a:buNone/>
            </a:pPr>
            <a:r>
              <a:rPr lang="en-AU" altLang="en-US" sz="1800" b="1" dirty="0" smtClean="0">
                <a:solidFill>
                  <a:srgbClr val="C00000"/>
                </a:solidFill>
                <a:hlinkClick r:id="rId4"/>
              </a:rPr>
              <a:t>www.dmp.wa.gov.au/ResourcesSafety</a:t>
            </a:r>
            <a:endParaRPr lang="en-AU" altLang="en-US" sz="1800" b="1" dirty="0" smtClean="0">
              <a:solidFill>
                <a:srgbClr val="C00000"/>
              </a:solidFill>
            </a:endParaRPr>
          </a:p>
          <a:p>
            <a:endParaRPr lang="en-AU" altLang="en-US" dirty="0" smtClean="0"/>
          </a:p>
        </p:txBody>
      </p:sp>
      <p:sp>
        <p:nvSpPr>
          <p:cNvPr id="47108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4A8FB3-4815-4236-AC52-BD65269A1869}" type="slidenum">
              <a:rPr lang="en-US" altLang="en-US" smtClean="0">
                <a:solidFill>
                  <a:srgbClr val="CF5E3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smtClean="0">
              <a:solidFill>
                <a:srgbClr val="CF5E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842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/>
              <a:t>What is consultation like at your workplace?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AU" altLang="en-US" sz="2400" smtClean="0"/>
              <a:t>Is the workforce (e.g. safety and health representatives) consulted when policies and procedures are:</a:t>
            </a:r>
          </a:p>
          <a:p>
            <a:pPr lvl="1"/>
            <a:r>
              <a:rPr lang="en-AU" altLang="en-US" sz="2400" smtClean="0"/>
              <a:t>being developed?</a:t>
            </a:r>
          </a:p>
          <a:p>
            <a:pPr lvl="1"/>
            <a:r>
              <a:rPr lang="en-AU" altLang="en-US" sz="2400" smtClean="0"/>
              <a:t>being reviewed and revised?</a:t>
            </a:r>
          </a:p>
          <a:p>
            <a:pPr lvl="1"/>
            <a:endParaRPr lang="en-AU" altLang="en-US" sz="2400" smtClean="0"/>
          </a:p>
          <a:p>
            <a:pPr marL="0" indent="0">
              <a:buFontTx/>
              <a:buNone/>
            </a:pPr>
            <a:r>
              <a:rPr lang="en-AU" altLang="en-US" sz="2400" smtClean="0"/>
              <a:t>Is the workforce consulted when there are changes to:</a:t>
            </a:r>
          </a:p>
          <a:p>
            <a:pPr lvl="1"/>
            <a:r>
              <a:rPr lang="en-AU" altLang="en-US" sz="2400" smtClean="0"/>
              <a:t>the workplace?</a:t>
            </a:r>
          </a:p>
          <a:p>
            <a:pPr lvl="1"/>
            <a:r>
              <a:rPr lang="en-AU" altLang="en-US" sz="2400" smtClean="0"/>
              <a:t>systems of work?</a:t>
            </a:r>
          </a:p>
        </p:txBody>
      </p:sp>
    </p:spTree>
    <p:extLst>
      <p:ext uri="{BB962C8B-B14F-4D97-AF65-F5344CB8AC3E}">
        <p14:creationId xmlns:p14="http://schemas.microsoft.com/office/powerpoint/2010/main" val="24438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663" y="2466975"/>
            <a:ext cx="2160587" cy="3055938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/>
              <a:t>How is your site doing?</a:t>
            </a:r>
          </a:p>
        </p:txBody>
      </p:sp>
      <p:sp>
        <p:nvSpPr>
          <p:cNvPr id="32772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11811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AU" altLang="en-US" sz="2400" smtClean="0"/>
              <a:t>See page 2 of HSE Human Factors Briefing Note 10</a:t>
            </a:r>
          </a:p>
          <a:p>
            <a:pPr marL="0" indent="0">
              <a:buFontTx/>
              <a:buNone/>
            </a:pPr>
            <a:endParaRPr lang="en-AU" altLang="en-US" sz="240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400" y="2466975"/>
            <a:ext cx="2159000" cy="3055938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50" y="2466975"/>
            <a:ext cx="2159000" cy="3055938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5" name="Oval 5"/>
          <p:cNvSpPr>
            <a:spLocks noChangeArrowheads="1"/>
          </p:cNvSpPr>
          <p:nvPr/>
        </p:nvSpPr>
        <p:spPr bwMode="auto">
          <a:xfrm>
            <a:off x="3419475" y="2276475"/>
            <a:ext cx="2736850" cy="186213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hangingPunct="0"/>
            <a:endParaRPr lang="en-AU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60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20738"/>
            <a:ext cx="5312458" cy="3829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5304">
            <a:off x="4184823" y="1342033"/>
            <a:ext cx="2734022" cy="3866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/>
          </a:bodyPr>
          <a:lstStyle/>
          <a:p>
            <a:r>
              <a:rPr lang="en-AU" dirty="0" smtClean="0"/>
              <a:t>Resources Safety’s current guidance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66843">
            <a:off x="6533831" y="248151"/>
            <a:ext cx="2544762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60556">
            <a:off x="6911928" y="1716407"/>
            <a:ext cx="2544763" cy="360045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>
            <a:outerShdw blurRad="292100" dist="139700" dir="2700000" sx="103000" sy="103000" algn="tl" rotWithShape="0">
              <a:schemeClr val="accent4">
                <a:lumMod val="75000"/>
                <a:alpha val="64000"/>
              </a:schemeClr>
            </a:outerShdw>
          </a:effectLst>
        </p:spPr>
      </p:pic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921625" y="6524625"/>
            <a:ext cx="1258887" cy="333375"/>
          </a:xfrm>
        </p:spPr>
        <p:txBody>
          <a:bodyPr/>
          <a:lstStyle/>
          <a:p>
            <a:pPr>
              <a:defRPr/>
            </a:pPr>
            <a:fld id="{65F01BBC-B154-426B-B193-7FA9844B8C6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036023364"/>
              </p:ext>
            </p:extLst>
          </p:nvPr>
        </p:nvGraphicFramePr>
        <p:xfrm>
          <a:off x="3643391" y="263691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Rectangle 3"/>
          <p:cNvSpPr/>
          <p:nvPr/>
        </p:nvSpPr>
        <p:spPr>
          <a:xfrm>
            <a:off x="1966758" y="6077327"/>
            <a:ext cx="45516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000" dirty="0">
                <a:solidFill>
                  <a:srgbClr val="CF5E31"/>
                </a:solidFill>
              </a:rPr>
              <a:t>http://www.dmp.wa.gov.au/16259.aspx</a:t>
            </a:r>
          </a:p>
        </p:txBody>
      </p:sp>
    </p:spTree>
    <p:extLst>
      <p:ext uri="{BB962C8B-B14F-4D97-AF65-F5344CB8AC3E}">
        <p14:creationId xmlns:p14="http://schemas.microsoft.com/office/powerpoint/2010/main" val="171329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75449"/>
            <a:ext cx="2704338" cy="3820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260648"/>
            <a:ext cx="4634435" cy="90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8" t="10101" r="28277" b="10634"/>
          <a:stretch/>
        </p:blipFill>
        <p:spPr bwMode="auto">
          <a:xfrm>
            <a:off x="5292079" y="2019296"/>
            <a:ext cx="2768875" cy="3732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xplosion 2 6"/>
          <p:cNvSpPr/>
          <p:nvPr/>
        </p:nvSpPr>
        <p:spPr>
          <a:xfrm>
            <a:off x="271162" y="4293096"/>
            <a:ext cx="3868790" cy="1944216"/>
          </a:xfrm>
          <a:prstGeom prst="irregularSeal2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AU" sz="2400" dirty="0">
                <a:solidFill>
                  <a:prstClr val="black"/>
                </a:solidFill>
              </a:rPr>
              <a:t>Suite of resources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921625" y="6524625"/>
            <a:ext cx="1258887" cy="333375"/>
          </a:xfrm>
        </p:spPr>
        <p:txBody>
          <a:bodyPr/>
          <a:lstStyle/>
          <a:p>
            <a:pPr>
              <a:defRPr/>
            </a:pPr>
            <a:fld id="{65F01BBC-B154-426B-B193-7FA9844B8C6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51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/>
              <a:t>What other guidance is available?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827088" y="1844675"/>
            <a:ext cx="5545137" cy="4495800"/>
          </a:xfrm>
        </p:spPr>
        <p:txBody>
          <a:bodyPr/>
          <a:lstStyle/>
          <a:p>
            <a:r>
              <a:rPr lang="en-AU" altLang="en-US" sz="2200" dirty="0" smtClean="0"/>
              <a:t>UK-based Health and Safety Executive (HSE) and Energy Institute</a:t>
            </a:r>
          </a:p>
          <a:p>
            <a:endParaRPr lang="en-AU" altLang="en-US" sz="2200" dirty="0" smtClean="0"/>
          </a:p>
          <a:p>
            <a:pPr marL="0" indent="0">
              <a:buNone/>
            </a:pPr>
            <a:endParaRPr lang="en-AU" altLang="en-US" sz="2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t="7060"/>
          <a:stretch/>
        </p:blipFill>
        <p:spPr>
          <a:xfrm>
            <a:off x="6777849" y="620688"/>
            <a:ext cx="2304728" cy="3213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3744416" cy="2741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5524">
            <a:off x="3924368" y="3011735"/>
            <a:ext cx="2275918" cy="321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71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Fatigue prevention and management</a:t>
            </a:r>
            <a:endParaRPr lang="en-AU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24458688"/>
              </p:ext>
            </p:extLst>
          </p:nvPr>
        </p:nvGraphicFramePr>
        <p:xfrm>
          <a:off x="467544" y="1340768"/>
          <a:ext cx="7920880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6129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CF5E31"/>
                </a:solidFill>
              </a:rPr>
              <a:t>Fatigue, shift structures and working hours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 smtClean="0"/>
          </a:p>
          <a:p>
            <a:pPr marL="0" indent="0" algn="r">
              <a:buNone/>
            </a:pPr>
            <a:endParaRPr lang="en-AU" sz="2000" dirty="0" smtClean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921625" y="6524625"/>
            <a:ext cx="1258887" cy="333375"/>
          </a:xfrm>
        </p:spPr>
        <p:txBody>
          <a:bodyPr/>
          <a:lstStyle/>
          <a:p>
            <a:pPr>
              <a:defRPr/>
            </a:pPr>
            <a:fld id="{65F01BBC-B154-426B-B193-7FA9844B8C6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38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228600"/>
            <a:ext cx="8206681" cy="1143000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>
            <a:softEdge rad="63500"/>
          </a:effectLst>
        </p:spPr>
        <p:txBody>
          <a:bodyPr/>
          <a:lstStyle/>
          <a:p>
            <a:pPr lvl="0"/>
            <a:r>
              <a:rPr lang="en-AU" dirty="0" smtClean="0">
                <a:solidFill>
                  <a:schemeClr val="tx1"/>
                </a:solidFill>
              </a:rPr>
              <a:t>What are the top ten priority issues for 2013-14?</a:t>
            </a:r>
            <a:endParaRPr lang="en-AU" dirty="0">
              <a:solidFill>
                <a:schemeClr val="tx1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04835398"/>
              </p:ext>
            </p:extLst>
          </p:nvPr>
        </p:nvGraphicFramePr>
        <p:xfrm>
          <a:off x="1763688" y="1340768"/>
          <a:ext cx="5832648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921625" y="6524625"/>
            <a:ext cx="1258887" cy="333375"/>
          </a:xfrm>
        </p:spPr>
        <p:txBody>
          <a:bodyPr/>
          <a:lstStyle/>
          <a:p>
            <a:pPr>
              <a:defRPr/>
            </a:pPr>
            <a:fld id="{65F01BBC-B154-426B-B193-7FA9844B8C6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24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64449" y="3726350"/>
            <a:ext cx="1980000" cy="7207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AU" b="1">
                <a:solidFill>
                  <a:prstClr val="white"/>
                </a:solidFill>
              </a:rPr>
              <a:t>Slower reactions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6864449" y="4442405"/>
            <a:ext cx="1980000" cy="10795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b="1" dirty="0">
                <a:solidFill>
                  <a:prstClr val="white"/>
                </a:solidFill>
              </a:rPr>
              <a:t>Reduced ability to process information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6864449" y="5517232"/>
            <a:ext cx="1980000" cy="72072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b="1" dirty="0">
                <a:solidFill>
                  <a:prstClr val="white"/>
                </a:solidFill>
              </a:rPr>
              <a:t>Memory lapses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864449" y="3010295"/>
            <a:ext cx="1980000" cy="7207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AU" b="1">
                <a:solidFill>
                  <a:prstClr val="white"/>
                </a:solidFill>
              </a:rPr>
              <a:t>Absent-mindedness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864449" y="2295827"/>
            <a:ext cx="1980000" cy="71913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AU" b="1">
                <a:solidFill>
                  <a:prstClr val="white"/>
                </a:solidFill>
              </a:rPr>
              <a:t>Decreased awareness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864449" y="1579772"/>
            <a:ext cx="1980000" cy="720725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b="1" dirty="0">
                <a:solidFill>
                  <a:prstClr val="white"/>
                </a:solidFill>
              </a:rPr>
              <a:t>Inattention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864449" y="168227"/>
            <a:ext cx="1980000" cy="719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AU" b="1" dirty="0">
                <a:solidFill>
                  <a:prstClr val="black"/>
                </a:solidFill>
              </a:rPr>
              <a:t>Risk underestimated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6864449" y="869975"/>
            <a:ext cx="1980000" cy="72072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b="1" dirty="0">
                <a:solidFill>
                  <a:prstClr val="white"/>
                </a:solidFill>
              </a:rPr>
              <a:t>Reduced coordination</a:t>
            </a:r>
          </a:p>
        </p:txBody>
      </p:sp>
      <p:sp>
        <p:nvSpPr>
          <p:cNvPr id="16" name="Freeform 15"/>
          <p:cNvSpPr/>
          <p:nvPr/>
        </p:nvSpPr>
        <p:spPr>
          <a:xfrm>
            <a:off x="539552" y="3097796"/>
            <a:ext cx="1030338" cy="1471911"/>
          </a:xfrm>
          <a:custGeom>
            <a:avLst/>
            <a:gdLst>
              <a:gd name="connsiteX0" fmla="*/ 0 w 1471910"/>
              <a:gd name="connsiteY0" fmla="*/ 0 h 1030337"/>
              <a:gd name="connsiteX1" fmla="*/ 956742 w 1471910"/>
              <a:gd name="connsiteY1" fmla="*/ 0 h 1030337"/>
              <a:gd name="connsiteX2" fmla="*/ 1471910 w 1471910"/>
              <a:gd name="connsiteY2" fmla="*/ 515169 h 1030337"/>
              <a:gd name="connsiteX3" fmla="*/ 956742 w 1471910"/>
              <a:gd name="connsiteY3" fmla="*/ 1030337 h 1030337"/>
              <a:gd name="connsiteX4" fmla="*/ 0 w 1471910"/>
              <a:gd name="connsiteY4" fmla="*/ 1030337 h 1030337"/>
              <a:gd name="connsiteX5" fmla="*/ 515169 w 1471910"/>
              <a:gd name="connsiteY5" fmla="*/ 515169 h 1030337"/>
              <a:gd name="connsiteX6" fmla="*/ 0 w 1471910"/>
              <a:gd name="connsiteY6" fmla="*/ 0 h 1030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1910" h="1030337">
                <a:moveTo>
                  <a:pt x="1471909" y="0"/>
                </a:moveTo>
                <a:lnTo>
                  <a:pt x="1471909" y="669719"/>
                </a:lnTo>
                <a:lnTo>
                  <a:pt x="735954" y="1030337"/>
                </a:lnTo>
                <a:lnTo>
                  <a:pt x="1" y="669719"/>
                </a:lnTo>
                <a:lnTo>
                  <a:pt x="1" y="0"/>
                </a:lnTo>
                <a:lnTo>
                  <a:pt x="735954" y="360618"/>
                </a:lnTo>
                <a:lnTo>
                  <a:pt x="1471909" y="0"/>
                </a:lnTo>
                <a:close/>
              </a:path>
            </a:pathLst>
          </a:custGeom>
        </p:spPr>
        <p:style>
          <a:lnRef idx="2">
            <a:schemeClr val="accent5">
              <a:hueOff val="-6622584"/>
              <a:satOff val="26541"/>
              <a:lumOff val="5752"/>
              <a:alphaOff val="0"/>
            </a:schemeClr>
          </a:lnRef>
          <a:fillRef idx="1">
            <a:schemeClr val="accent5">
              <a:hueOff val="-6622584"/>
              <a:satOff val="26541"/>
              <a:lumOff val="5752"/>
              <a:alphaOff val="0"/>
            </a:schemeClr>
          </a:fillRef>
          <a:effectRef idx="0">
            <a:schemeClr val="accent5">
              <a:hueOff val="-6622584"/>
              <a:satOff val="26541"/>
              <a:lumOff val="5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51" tIns="534220" rIns="19050" bIns="534218" numCol="1" spcCol="1270" anchor="ctr" anchorCtr="0">
            <a:noAutofit/>
          </a:bodyPr>
          <a:lstStyle/>
          <a:p>
            <a:pPr algn="ctr" defTabSz="13335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AU" sz="3000" dirty="0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569888" y="3097796"/>
            <a:ext cx="5065663" cy="956742"/>
          </a:xfrm>
          <a:custGeom>
            <a:avLst/>
            <a:gdLst>
              <a:gd name="connsiteX0" fmla="*/ 159460 w 956741"/>
              <a:gd name="connsiteY0" fmla="*/ 0 h 5065662"/>
              <a:gd name="connsiteX1" fmla="*/ 797281 w 956741"/>
              <a:gd name="connsiteY1" fmla="*/ 0 h 5065662"/>
              <a:gd name="connsiteX2" fmla="*/ 956741 w 956741"/>
              <a:gd name="connsiteY2" fmla="*/ 159460 h 5065662"/>
              <a:gd name="connsiteX3" fmla="*/ 956741 w 956741"/>
              <a:gd name="connsiteY3" fmla="*/ 5065662 h 5065662"/>
              <a:gd name="connsiteX4" fmla="*/ 956741 w 956741"/>
              <a:gd name="connsiteY4" fmla="*/ 5065662 h 5065662"/>
              <a:gd name="connsiteX5" fmla="*/ 0 w 956741"/>
              <a:gd name="connsiteY5" fmla="*/ 5065662 h 5065662"/>
              <a:gd name="connsiteX6" fmla="*/ 0 w 956741"/>
              <a:gd name="connsiteY6" fmla="*/ 5065662 h 5065662"/>
              <a:gd name="connsiteX7" fmla="*/ 0 w 956741"/>
              <a:gd name="connsiteY7" fmla="*/ 159460 h 5065662"/>
              <a:gd name="connsiteX8" fmla="*/ 159460 w 956741"/>
              <a:gd name="connsiteY8" fmla="*/ 0 h 506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6741" h="5065662">
                <a:moveTo>
                  <a:pt x="956741" y="844296"/>
                </a:moveTo>
                <a:lnTo>
                  <a:pt x="956741" y="4221366"/>
                </a:lnTo>
                <a:cubicBezTo>
                  <a:pt x="956741" y="4687655"/>
                  <a:pt x="943257" y="5065659"/>
                  <a:pt x="926624" y="5065659"/>
                </a:cubicBezTo>
                <a:lnTo>
                  <a:pt x="0" y="5065659"/>
                </a:lnTo>
                <a:lnTo>
                  <a:pt x="0" y="5065659"/>
                </a:lnTo>
                <a:lnTo>
                  <a:pt x="0" y="3"/>
                </a:lnTo>
                <a:lnTo>
                  <a:pt x="0" y="3"/>
                </a:lnTo>
                <a:lnTo>
                  <a:pt x="926624" y="3"/>
                </a:lnTo>
                <a:cubicBezTo>
                  <a:pt x="943257" y="3"/>
                  <a:pt x="956741" y="378007"/>
                  <a:pt x="956741" y="844296"/>
                </a:cubicBezTo>
                <a:close/>
              </a:path>
            </a:pathLst>
          </a:custGeom>
        </p:spPr>
        <p:style>
          <a:lnRef idx="2">
            <a:schemeClr val="accent5">
              <a:hueOff val="-6622584"/>
              <a:satOff val="26541"/>
              <a:lumOff val="5752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0473" tIns="66389" rIns="66389" bIns="66390" numCol="1" spcCol="1270" anchor="ctr" anchorCtr="0">
            <a:noAutofit/>
          </a:bodyPr>
          <a:lstStyle/>
          <a:p>
            <a:pPr marL="285750" lvl="1" indent="-285750" defTabSz="137795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AU" sz="3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Hazard</a:t>
            </a:r>
          </a:p>
        </p:txBody>
      </p:sp>
      <p:sp>
        <p:nvSpPr>
          <p:cNvPr id="18" name="Freeform 17"/>
          <p:cNvSpPr/>
          <p:nvPr/>
        </p:nvSpPr>
        <p:spPr>
          <a:xfrm>
            <a:off x="539552" y="4425323"/>
            <a:ext cx="1030338" cy="1471911"/>
          </a:xfrm>
          <a:custGeom>
            <a:avLst/>
            <a:gdLst>
              <a:gd name="connsiteX0" fmla="*/ 0 w 1471910"/>
              <a:gd name="connsiteY0" fmla="*/ 0 h 1030337"/>
              <a:gd name="connsiteX1" fmla="*/ 956742 w 1471910"/>
              <a:gd name="connsiteY1" fmla="*/ 0 h 1030337"/>
              <a:gd name="connsiteX2" fmla="*/ 1471910 w 1471910"/>
              <a:gd name="connsiteY2" fmla="*/ 515169 h 1030337"/>
              <a:gd name="connsiteX3" fmla="*/ 956742 w 1471910"/>
              <a:gd name="connsiteY3" fmla="*/ 1030337 h 1030337"/>
              <a:gd name="connsiteX4" fmla="*/ 0 w 1471910"/>
              <a:gd name="connsiteY4" fmla="*/ 1030337 h 1030337"/>
              <a:gd name="connsiteX5" fmla="*/ 515169 w 1471910"/>
              <a:gd name="connsiteY5" fmla="*/ 515169 h 1030337"/>
              <a:gd name="connsiteX6" fmla="*/ 0 w 1471910"/>
              <a:gd name="connsiteY6" fmla="*/ 0 h 1030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1910" h="1030337">
                <a:moveTo>
                  <a:pt x="1471909" y="0"/>
                </a:moveTo>
                <a:lnTo>
                  <a:pt x="1471909" y="669719"/>
                </a:lnTo>
                <a:lnTo>
                  <a:pt x="735954" y="1030337"/>
                </a:lnTo>
                <a:lnTo>
                  <a:pt x="1" y="669719"/>
                </a:lnTo>
                <a:lnTo>
                  <a:pt x="1" y="0"/>
                </a:lnTo>
                <a:lnTo>
                  <a:pt x="735954" y="360618"/>
                </a:lnTo>
                <a:lnTo>
                  <a:pt x="1471909" y="0"/>
                </a:lnTo>
                <a:close/>
              </a:path>
            </a:pathLst>
          </a:custGeom>
        </p:spPr>
        <p:style>
          <a:lnRef idx="2">
            <a:schemeClr val="accent5">
              <a:hueOff val="-9933876"/>
              <a:satOff val="39811"/>
              <a:lumOff val="8628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51" tIns="534220" rIns="19050" bIns="534218" numCol="1" spcCol="1270" anchor="ctr" anchorCtr="0">
            <a:noAutofit/>
          </a:bodyPr>
          <a:lstStyle/>
          <a:p>
            <a:pPr algn="ctr" defTabSz="13335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AU" sz="3000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569888" y="4425323"/>
            <a:ext cx="5065663" cy="956742"/>
          </a:xfrm>
          <a:custGeom>
            <a:avLst/>
            <a:gdLst>
              <a:gd name="connsiteX0" fmla="*/ 159460 w 956741"/>
              <a:gd name="connsiteY0" fmla="*/ 0 h 5065662"/>
              <a:gd name="connsiteX1" fmla="*/ 797281 w 956741"/>
              <a:gd name="connsiteY1" fmla="*/ 0 h 5065662"/>
              <a:gd name="connsiteX2" fmla="*/ 956741 w 956741"/>
              <a:gd name="connsiteY2" fmla="*/ 159460 h 5065662"/>
              <a:gd name="connsiteX3" fmla="*/ 956741 w 956741"/>
              <a:gd name="connsiteY3" fmla="*/ 5065662 h 5065662"/>
              <a:gd name="connsiteX4" fmla="*/ 956741 w 956741"/>
              <a:gd name="connsiteY4" fmla="*/ 5065662 h 5065662"/>
              <a:gd name="connsiteX5" fmla="*/ 0 w 956741"/>
              <a:gd name="connsiteY5" fmla="*/ 5065662 h 5065662"/>
              <a:gd name="connsiteX6" fmla="*/ 0 w 956741"/>
              <a:gd name="connsiteY6" fmla="*/ 5065662 h 5065662"/>
              <a:gd name="connsiteX7" fmla="*/ 0 w 956741"/>
              <a:gd name="connsiteY7" fmla="*/ 159460 h 5065662"/>
              <a:gd name="connsiteX8" fmla="*/ 159460 w 956741"/>
              <a:gd name="connsiteY8" fmla="*/ 0 h 506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6741" h="5065662">
                <a:moveTo>
                  <a:pt x="956741" y="844296"/>
                </a:moveTo>
                <a:lnTo>
                  <a:pt x="956741" y="4221366"/>
                </a:lnTo>
                <a:cubicBezTo>
                  <a:pt x="956741" y="4687655"/>
                  <a:pt x="943257" y="5065659"/>
                  <a:pt x="926624" y="5065659"/>
                </a:cubicBezTo>
                <a:lnTo>
                  <a:pt x="0" y="5065659"/>
                </a:lnTo>
                <a:lnTo>
                  <a:pt x="0" y="5065659"/>
                </a:lnTo>
                <a:lnTo>
                  <a:pt x="0" y="3"/>
                </a:lnTo>
                <a:lnTo>
                  <a:pt x="0" y="3"/>
                </a:lnTo>
                <a:lnTo>
                  <a:pt x="926624" y="3"/>
                </a:lnTo>
                <a:cubicBezTo>
                  <a:pt x="943257" y="3"/>
                  <a:pt x="956741" y="378007"/>
                  <a:pt x="956741" y="844296"/>
                </a:cubicBezTo>
                <a:close/>
              </a:path>
            </a:pathLst>
          </a:custGeom>
        </p:spPr>
        <p:style>
          <a:lnRef idx="2">
            <a:schemeClr val="accent5">
              <a:hueOff val="-9933876"/>
              <a:satOff val="39811"/>
              <a:lumOff val="8628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0473" tIns="66389" rIns="66389" bIns="66390" numCol="1" spcCol="1270" anchor="ctr" anchorCtr="0">
            <a:noAutofit/>
          </a:bodyPr>
          <a:lstStyle/>
          <a:p>
            <a:pPr marL="285750" lvl="1" indent="-285750" defTabSz="137795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AU" sz="3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Prevent and manage</a:t>
            </a:r>
          </a:p>
        </p:txBody>
      </p:sp>
      <p:sp>
        <p:nvSpPr>
          <p:cNvPr id="23" name="Freeform 22"/>
          <p:cNvSpPr/>
          <p:nvPr/>
        </p:nvSpPr>
        <p:spPr>
          <a:xfrm>
            <a:off x="539552" y="442740"/>
            <a:ext cx="1030338" cy="1471911"/>
          </a:xfrm>
          <a:custGeom>
            <a:avLst/>
            <a:gdLst>
              <a:gd name="connsiteX0" fmla="*/ 0 w 1471910"/>
              <a:gd name="connsiteY0" fmla="*/ 0 h 1030337"/>
              <a:gd name="connsiteX1" fmla="*/ 956742 w 1471910"/>
              <a:gd name="connsiteY1" fmla="*/ 0 h 1030337"/>
              <a:gd name="connsiteX2" fmla="*/ 1471910 w 1471910"/>
              <a:gd name="connsiteY2" fmla="*/ 515169 h 1030337"/>
              <a:gd name="connsiteX3" fmla="*/ 956742 w 1471910"/>
              <a:gd name="connsiteY3" fmla="*/ 1030337 h 1030337"/>
              <a:gd name="connsiteX4" fmla="*/ 0 w 1471910"/>
              <a:gd name="connsiteY4" fmla="*/ 1030337 h 1030337"/>
              <a:gd name="connsiteX5" fmla="*/ 515169 w 1471910"/>
              <a:gd name="connsiteY5" fmla="*/ 515169 h 1030337"/>
              <a:gd name="connsiteX6" fmla="*/ 0 w 1471910"/>
              <a:gd name="connsiteY6" fmla="*/ 0 h 1030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1910" h="1030337">
                <a:moveTo>
                  <a:pt x="1471909" y="0"/>
                </a:moveTo>
                <a:lnTo>
                  <a:pt x="1471909" y="669719"/>
                </a:lnTo>
                <a:lnTo>
                  <a:pt x="735954" y="1030337"/>
                </a:lnTo>
                <a:lnTo>
                  <a:pt x="1" y="669719"/>
                </a:lnTo>
                <a:lnTo>
                  <a:pt x="1" y="0"/>
                </a:lnTo>
                <a:lnTo>
                  <a:pt x="735954" y="360618"/>
                </a:lnTo>
                <a:lnTo>
                  <a:pt x="1471909" y="0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51" tIns="534220" rIns="19050" bIns="534218" numCol="1" spcCol="1270" anchor="ctr" anchorCtr="0">
            <a:noAutofit/>
          </a:bodyPr>
          <a:lstStyle/>
          <a:p>
            <a:pPr algn="ctr" defTabSz="13335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AU" sz="3000">
              <a:solidFill>
                <a:prstClr val="white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1569888" y="442741"/>
            <a:ext cx="5065663" cy="956742"/>
          </a:xfrm>
          <a:custGeom>
            <a:avLst/>
            <a:gdLst>
              <a:gd name="connsiteX0" fmla="*/ 159460 w 956741"/>
              <a:gd name="connsiteY0" fmla="*/ 0 h 5065662"/>
              <a:gd name="connsiteX1" fmla="*/ 797281 w 956741"/>
              <a:gd name="connsiteY1" fmla="*/ 0 h 5065662"/>
              <a:gd name="connsiteX2" fmla="*/ 956741 w 956741"/>
              <a:gd name="connsiteY2" fmla="*/ 159460 h 5065662"/>
              <a:gd name="connsiteX3" fmla="*/ 956741 w 956741"/>
              <a:gd name="connsiteY3" fmla="*/ 5065662 h 5065662"/>
              <a:gd name="connsiteX4" fmla="*/ 956741 w 956741"/>
              <a:gd name="connsiteY4" fmla="*/ 5065662 h 5065662"/>
              <a:gd name="connsiteX5" fmla="*/ 0 w 956741"/>
              <a:gd name="connsiteY5" fmla="*/ 5065662 h 5065662"/>
              <a:gd name="connsiteX6" fmla="*/ 0 w 956741"/>
              <a:gd name="connsiteY6" fmla="*/ 5065662 h 5065662"/>
              <a:gd name="connsiteX7" fmla="*/ 0 w 956741"/>
              <a:gd name="connsiteY7" fmla="*/ 159460 h 5065662"/>
              <a:gd name="connsiteX8" fmla="*/ 159460 w 956741"/>
              <a:gd name="connsiteY8" fmla="*/ 0 h 506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6741" h="5065662">
                <a:moveTo>
                  <a:pt x="956741" y="844296"/>
                </a:moveTo>
                <a:lnTo>
                  <a:pt x="956741" y="4221366"/>
                </a:lnTo>
                <a:cubicBezTo>
                  <a:pt x="956741" y="4687655"/>
                  <a:pt x="943257" y="5065659"/>
                  <a:pt x="926624" y="5065659"/>
                </a:cubicBezTo>
                <a:lnTo>
                  <a:pt x="0" y="5065659"/>
                </a:lnTo>
                <a:lnTo>
                  <a:pt x="0" y="5065659"/>
                </a:lnTo>
                <a:lnTo>
                  <a:pt x="0" y="3"/>
                </a:lnTo>
                <a:lnTo>
                  <a:pt x="0" y="3"/>
                </a:lnTo>
                <a:lnTo>
                  <a:pt x="926624" y="3"/>
                </a:lnTo>
                <a:cubicBezTo>
                  <a:pt x="943257" y="3"/>
                  <a:pt x="956741" y="378007"/>
                  <a:pt x="956741" y="844296"/>
                </a:cubicBez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0473" tIns="66389" rIns="66389" bIns="66390" numCol="1" spcCol="1270" anchor="ctr" anchorCtr="0">
            <a:noAutofit/>
          </a:bodyPr>
          <a:lstStyle/>
          <a:p>
            <a:pPr marL="285750" lvl="1" indent="-285750" defTabSz="137795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AU" sz="3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Fatigue</a:t>
            </a:r>
          </a:p>
        </p:txBody>
      </p:sp>
      <p:sp>
        <p:nvSpPr>
          <p:cNvPr id="25" name="Freeform 24"/>
          <p:cNvSpPr/>
          <p:nvPr/>
        </p:nvSpPr>
        <p:spPr>
          <a:xfrm>
            <a:off x="539552" y="1770268"/>
            <a:ext cx="1030338" cy="1471911"/>
          </a:xfrm>
          <a:custGeom>
            <a:avLst/>
            <a:gdLst>
              <a:gd name="connsiteX0" fmla="*/ 0 w 1471910"/>
              <a:gd name="connsiteY0" fmla="*/ 0 h 1030337"/>
              <a:gd name="connsiteX1" fmla="*/ 956742 w 1471910"/>
              <a:gd name="connsiteY1" fmla="*/ 0 h 1030337"/>
              <a:gd name="connsiteX2" fmla="*/ 1471910 w 1471910"/>
              <a:gd name="connsiteY2" fmla="*/ 515169 h 1030337"/>
              <a:gd name="connsiteX3" fmla="*/ 956742 w 1471910"/>
              <a:gd name="connsiteY3" fmla="*/ 1030337 h 1030337"/>
              <a:gd name="connsiteX4" fmla="*/ 0 w 1471910"/>
              <a:gd name="connsiteY4" fmla="*/ 1030337 h 1030337"/>
              <a:gd name="connsiteX5" fmla="*/ 515169 w 1471910"/>
              <a:gd name="connsiteY5" fmla="*/ 515169 h 1030337"/>
              <a:gd name="connsiteX6" fmla="*/ 0 w 1471910"/>
              <a:gd name="connsiteY6" fmla="*/ 0 h 1030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1910" h="1030337">
                <a:moveTo>
                  <a:pt x="1471909" y="0"/>
                </a:moveTo>
                <a:lnTo>
                  <a:pt x="1471909" y="669719"/>
                </a:lnTo>
                <a:lnTo>
                  <a:pt x="735954" y="1030337"/>
                </a:lnTo>
                <a:lnTo>
                  <a:pt x="1" y="669719"/>
                </a:lnTo>
                <a:lnTo>
                  <a:pt x="1" y="0"/>
                </a:lnTo>
                <a:lnTo>
                  <a:pt x="735954" y="360618"/>
                </a:lnTo>
                <a:lnTo>
                  <a:pt x="1471909" y="0"/>
                </a:lnTo>
                <a:close/>
              </a:path>
            </a:pathLst>
          </a:custGeom>
        </p:spPr>
        <p:style>
          <a:lnRef idx="2">
            <a:schemeClr val="accent5">
              <a:hueOff val="-3311292"/>
              <a:satOff val="13270"/>
              <a:lumOff val="2876"/>
              <a:alphaOff val="0"/>
            </a:schemeClr>
          </a:lnRef>
          <a:fillRef idx="1">
            <a:schemeClr val="accent5">
              <a:hueOff val="-3311292"/>
              <a:satOff val="13270"/>
              <a:lumOff val="2876"/>
              <a:alphaOff val="0"/>
            </a:schemeClr>
          </a:fillRef>
          <a:effectRef idx="0">
            <a:schemeClr val="accent5">
              <a:hueOff val="-3311292"/>
              <a:satOff val="13270"/>
              <a:lumOff val="287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51" tIns="534220" rIns="19050" bIns="534218" numCol="1" spcCol="1270" anchor="ctr" anchorCtr="0">
            <a:noAutofit/>
          </a:bodyPr>
          <a:lstStyle/>
          <a:p>
            <a:pPr algn="ctr" defTabSz="13335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AU" sz="3000">
              <a:solidFill>
                <a:prstClr val="white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1569888" y="1770269"/>
            <a:ext cx="5065663" cy="956742"/>
          </a:xfrm>
          <a:custGeom>
            <a:avLst/>
            <a:gdLst>
              <a:gd name="connsiteX0" fmla="*/ 159460 w 956741"/>
              <a:gd name="connsiteY0" fmla="*/ 0 h 5065662"/>
              <a:gd name="connsiteX1" fmla="*/ 797281 w 956741"/>
              <a:gd name="connsiteY1" fmla="*/ 0 h 5065662"/>
              <a:gd name="connsiteX2" fmla="*/ 956741 w 956741"/>
              <a:gd name="connsiteY2" fmla="*/ 159460 h 5065662"/>
              <a:gd name="connsiteX3" fmla="*/ 956741 w 956741"/>
              <a:gd name="connsiteY3" fmla="*/ 5065662 h 5065662"/>
              <a:gd name="connsiteX4" fmla="*/ 956741 w 956741"/>
              <a:gd name="connsiteY4" fmla="*/ 5065662 h 5065662"/>
              <a:gd name="connsiteX5" fmla="*/ 0 w 956741"/>
              <a:gd name="connsiteY5" fmla="*/ 5065662 h 5065662"/>
              <a:gd name="connsiteX6" fmla="*/ 0 w 956741"/>
              <a:gd name="connsiteY6" fmla="*/ 5065662 h 5065662"/>
              <a:gd name="connsiteX7" fmla="*/ 0 w 956741"/>
              <a:gd name="connsiteY7" fmla="*/ 159460 h 5065662"/>
              <a:gd name="connsiteX8" fmla="*/ 159460 w 956741"/>
              <a:gd name="connsiteY8" fmla="*/ 0 h 506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6741" h="5065662">
                <a:moveTo>
                  <a:pt x="956741" y="844296"/>
                </a:moveTo>
                <a:lnTo>
                  <a:pt x="956741" y="4221366"/>
                </a:lnTo>
                <a:cubicBezTo>
                  <a:pt x="956741" y="4687655"/>
                  <a:pt x="943257" y="5065659"/>
                  <a:pt x="926624" y="5065659"/>
                </a:cubicBezTo>
                <a:lnTo>
                  <a:pt x="0" y="5065659"/>
                </a:lnTo>
                <a:lnTo>
                  <a:pt x="0" y="5065659"/>
                </a:lnTo>
                <a:lnTo>
                  <a:pt x="0" y="3"/>
                </a:lnTo>
                <a:lnTo>
                  <a:pt x="0" y="3"/>
                </a:lnTo>
                <a:lnTo>
                  <a:pt x="926624" y="3"/>
                </a:lnTo>
                <a:cubicBezTo>
                  <a:pt x="943257" y="3"/>
                  <a:pt x="956741" y="378007"/>
                  <a:pt x="956741" y="844296"/>
                </a:cubicBezTo>
                <a:close/>
              </a:path>
            </a:pathLst>
          </a:custGeom>
        </p:spPr>
        <p:style>
          <a:lnRef idx="2">
            <a:schemeClr val="accent5">
              <a:hueOff val="-3311292"/>
              <a:satOff val="13270"/>
              <a:lumOff val="287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0473" tIns="66389" rIns="66389" bIns="66390" numCol="1" spcCol="1270" anchor="ctr" anchorCtr="0">
            <a:noAutofit/>
          </a:bodyPr>
          <a:lstStyle/>
          <a:p>
            <a:pPr marL="285750" lvl="1" indent="-285750" defTabSz="137795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AU" sz="3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Affects safety performance</a:t>
            </a: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921625" y="6524625"/>
            <a:ext cx="1258887" cy="333375"/>
          </a:xfrm>
        </p:spPr>
        <p:txBody>
          <a:bodyPr/>
          <a:lstStyle/>
          <a:p>
            <a:pPr>
              <a:defRPr/>
            </a:pPr>
            <a:fld id="{65F01BBC-B154-426B-B193-7FA9844B8C6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4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004048" y="1484784"/>
            <a:ext cx="3667125" cy="2409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07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/>
              <a:t>Why is addressing fatigue important?</a:t>
            </a:r>
          </a:p>
        </p:txBody>
      </p:sp>
      <p:pic>
        <p:nvPicPr>
          <p:cNvPr id="35844" name="Picture 4" descr="DSCF1431 edited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 t="6229" r="8293" b="25989"/>
          <a:stretch>
            <a:fillRect/>
          </a:stretch>
        </p:blipFill>
        <p:spPr bwMode="auto">
          <a:xfrm>
            <a:off x="467543" y="1484784"/>
            <a:ext cx="4135205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7" descr="94_drowsy_skipper_runs_frei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3140968"/>
            <a:ext cx="4298950" cy="2860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" lastClr="FFFFFF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3675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/>
              <a:t>So what can we do about it?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AU" dirty="0" smtClean="0">
                <a:ea typeface="+mn-ea"/>
              </a:rPr>
              <a:t>Hazard – prevent, manage</a:t>
            </a:r>
          </a:p>
          <a:p>
            <a:pPr>
              <a:defRPr/>
            </a:pPr>
            <a:endParaRPr lang="en-AU" dirty="0" smtClean="0">
              <a:ea typeface="+mn-ea"/>
            </a:endParaRPr>
          </a:p>
          <a:p>
            <a:pPr>
              <a:defRPr/>
            </a:pPr>
            <a:r>
              <a:rPr lang="en-AU" dirty="0" smtClean="0">
                <a:ea typeface="+mn-ea"/>
              </a:rPr>
              <a:t>Do not underestimate risks</a:t>
            </a:r>
          </a:p>
          <a:p>
            <a:pPr>
              <a:defRPr/>
            </a:pPr>
            <a:endParaRPr lang="en-AU" dirty="0" smtClean="0">
              <a:ea typeface="+mn-ea"/>
            </a:endParaRPr>
          </a:p>
          <a:p>
            <a:pPr>
              <a:defRPr/>
            </a:pPr>
            <a:r>
              <a:rPr lang="en-AU" dirty="0" smtClean="0">
                <a:ea typeface="+mn-ea"/>
              </a:rPr>
              <a:t>Duty of care</a:t>
            </a:r>
          </a:p>
          <a:p>
            <a:pPr lvl="1">
              <a:defRPr/>
            </a:pPr>
            <a:r>
              <a:rPr lang="en-AU" dirty="0">
                <a:ea typeface="+mn-ea"/>
              </a:rPr>
              <a:t>e</a:t>
            </a:r>
            <a:r>
              <a:rPr lang="en-AU" dirty="0" smtClean="0">
                <a:ea typeface="+mn-ea"/>
              </a:rPr>
              <a:t>mployers</a:t>
            </a:r>
          </a:p>
          <a:p>
            <a:pPr lvl="1">
              <a:defRPr/>
            </a:pPr>
            <a:r>
              <a:rPr lang="en-AU" dirty="0">
                <a:ea typeface="+mn-ea"/>
              </a:rPr>
              <a:t>e</a:t>
            </a:r>
            <a:r>
              <a:rPr lang="en-AU" dirty="0" smtClean="0">
                <a:ea typeface="+mn-ea"/>
              </a:rPr>
              <a:t>mployees</a:t>
            </a:r>
          </a:p>
          <a:p>
            <a:pPr marL="0" indent="0">
              <a:buFontTx/>
              <a:buNone/>
              <a:defRPr/>
            </a:pPr>
            <a:endParaRPr lang="en-AU" dirty="0" smtClean="0">
              <a:ea typeface="+mn-ea"/>
            </a:endParaRPr>
          </a:p>
          <a:p>
            <a:pPr>
              <a:defRPr/>
            </a:pPr>
            <a:endParaRPr lang="en-AU" dirty="0" smtClean="0">
              <a:ea typeface="+mn-ea"/>
            </a:endParaRPr>
          </a:p>
        </p:txBody>
      </p:sp>
      <p:pic>
        <p:nvPicPr>
          <p:cNvPr id="37893" name="Picture 5" descr="http://www.lalizasimosigns.com/product-photos/17/44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3357563"/>
            <a:ext cx="2025650" cy="2700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03562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Which shift schedule is best?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7011317"/>
              </p:ext>
            </p:extLst>
          </p:nvPr>
        </p:nvGraphicFramePr>
        <p:xfrm>
          <a:off x="899592" y="1484784"/>
          <a:ext cx="7080448" cy="4720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921625" y="6524625"/>
            <a:ext cx="1258887" cy="333375"/>
          </a:xfrm>
        </p:spPr>
        <p:txBody>
          <a:bodyPr/>
          <a:lstStyle/>
          <a:p>
            <a:pPr>
              <a:defRPr/>
            </a:pPr>
            <a:fld id="{65F01BBC-B154-426B-B193-7FA9844B8C6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2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What about scheduling?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74411588"/>
              </p:ext>
            </p:extLst>
          </p:nvPr>
        </p:nvGraphicFramePr>
        <p:xfrm>
          <a:off x="539552" y="1484784"/>
          <a:ext cx="7992888" cy="4720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921625" y="6524625"/>
            <a:ext cx="1258887" cy="333375"/>
          </a:xfrm>
        </p:spPr>
        <p:txBody>
          <a:bodyPr/>
          <a:lstStyle/>
          <a:p>
            <a:pPr>
              <a:defRPr/>
            </a:pPr>
            <a:fld id="{65F01BBC-B154-426B-B193-7FA9844B8C6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/>
              <a:t>What are some key management principles?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12875"/>
            <a:ext cx="7772400" cy="4683125"/>
          </a:xfrm>
        </p:spPr>
        <p:txBody>
          <a:bodyPr/>
          <a:lstStyle/>
          <a:p>
            <a:pPr>
              <a:defRPr/>
            </a:pPr>
            <a:r>
              <a:rPr lang="en-AU" sz="2400" dirty="0" smtClean="0">
                <a:ea typeface="+mn-ea"/>
              </a:rPr>
              <a:t>Consult employees on working hours and shift patterns</a:t>
            </a:r>
          </a:p>
          <a:p>
            <a:pPr>
              <a:defRPr/>
            </a:pPr>
            <a:r>
              <a:rPr lang="en-AU" sz="2400" dirty="0" smtClean="0">
                <a:ea typeface="+mn-ea"/>
              </a:rPr>
              <a:t>Develop a policy that specifically address risk factors and guards against fatigue (i.e. prevention rather than control)</a:t>
            </a:r>
          </a:p>
          <a:p>
            <a:pPr>
              <a:defRPr/>
            </a:pPr>
            <a:r>
              <a:rPr lang="en-AU" sz="2400" dirty="0" smtClean="0">
                <a:ea typeface="+mn-ea"/>
              </a:rPr>
              <a:t>Implement policy then monitor and enforce it</a:t>
            </a:r>
          </a:p>
          <a:p>
            <a:pPr>
              <a:defRPr/>
            </a:pPr>
            <a:r>
              <a:rPr lang="en-AU" sz="2400" dirty="0" smtClean="0">
                <a:ea typeface="+mn-ea"/>
              </a:rPr>
              <a:t>Review following assessment of:</a:t>
            </a:r>
          </a:p>
          <a:p>
            <a:pPr lvl="1">
              <a:defRPr/>
            </a:pPr>
            <a:r>
              <a:rPr lang="en-AU" sz="2400" dirty="0" smtClean="0">
                <a:ea typeface="+mn-ea"/>
              </a:rPr>
              <a:t>adequacy </a:t>
            </a:r>
            <a:r>
              <a:rPr lang="en-AU" sz="2400" dirty="0">
                <a:ea typeface="+mn-ea"/>
              </a:rPr>
              <a:t>of resourcing and staffing </a:t>
            </a:r>
            <a:r>
              <a:rPr lang="en-AU" sz="2400" dirty="0" smtClean="0">
                <a:ea typeface="+mn-ea"/>
              </a:rPr>
              <a:t>levels</a:t>
            </a:r>
          </a:p>
          <a:p>
            <a:pPr lvl="1">
              <a:defRPr/>
            </a:pPr>
            <a:r>
              <a:rPr lang="en-AU" sz="2400" dirty="0">
                <a:ea typeface="+mn-ea"/>
              </a:rPr>
              <a:t>e</a:t>
            </a:r>
            <a:r>
              <a:rPr lang="en-AU" sz="2400" dirty="0" smtClean="0">
                <a:ea typeface="+mn-ea"/>
              </a:rPr>
              <a:t>ffect of changes to working hours</a:t>
            </a:r>
          </a:p>
          <a:p>
            <a:pPr marL="400050">
              <a:defRPr/>
            </a:pPr>
            <a:r>
              <a:rPr lang="en-AU" sz="2400" dirty="0" smtClean="0">
                <a:ea typeface="+mn-ea"/>
              </a:rPr>
              <a:t>Employer-provided accommodation</a:t>
            </a:r>
          </a:p>
          <a:p>
            <a:pPr marL="800100" lvl="1">
              <a:defRPr/>
            </a:pPr>
            <a:r>
              <a:rPr lang="en-AU" sz="2400" dirty="0">
                <a:ea typeface="+mn-ea"/>
              </a:rPr>
              <a:t>c</a:t>
            </a:r>
            <a:r>
              <a:rPr lang="en-AU" sz="2400" dirty="0" smtClean="0">
                <a:ea typeface="+mn-ea"/>
              </a:rPr>
              <a:t>onducive to sleep during night and day</a:t>
            </a:r>
          </a:p>
          <a:p>
            <a:pPr>
              <a:defRPr/>
            </a:pPr>
            <a:endParaRPr lang="en-AU" sz="2400" dirty="0">
              <a:ea typeface="+mn-ea"/>
            </a:endParaRPr>
          </a:p>
          <a:p>
            <a:pPr>
              <a:defRPr/>
            </a:pPr>
            <a:endParaRPr lang="en-AU" sz="2400" dirty="0" smtClean="0">
              <a:ea typeface="+mn-ea"/>
            </a:endParaRPr>
          </a:p>
          <a:p>
            <a:pPr>
              <a:defRPr/>
            </a:pPr>
            <a:endParaRPr lang="en-AU" sz="2400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8277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2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1249</Words>
  <Application>Microsoft Office PowerPoint</Application>
  <PresentationFormat>On-screen Show (4:3)</PresentationFormat>
  <Paragraphs>183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4_Blank Presentation</vt:lpstr>
      <vt:lpstr>Please read this before using presentation</vt:lpstr>
      <vt:lpstr>Fatigue, shift structures and working hours</vt:lpstr>
      <vt:lpstr>What are the top ten priority issues for 2013-14?</vt:lpstr>
      <vt:lpstr>PowerPoint Presentation</vt:lpstr>
      <vt:lpstr>Why is addressing fatigue important?</vt:lpstr>
      <vt:lpstr>So what can we do about it?</vt:lpstr>
      <vt:lpstr>Which shift schedule is best?</vt:lpstr>
      <vt:lpstr>What about scheduling?</vt:lpstr>
      <vt:lpstr>What are some key management principles?</vt:lpstr>
      <vt:lpstr>What is consultation like at your workplace?</vt:lpstr>
      <vt:lpstr>How is your site doing?</vt:lpstr>
      <vt:lpstr>Resources Safety’s current guidance</vt:lpstr>
      <vt:lpstr>PowerPoint Presentation</vt:lpstr>
      <vt:lpstr>What other guidance is available?</vt:lpstr>
      <vt:lpstr>Fatigue prevention and management</vt:lpstr>
    </vt:vector>
  </TitlesOfParts>
  <Company>Department of Mines and Petroleum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 - Toolbox presentation - Fatigue, shift structures and working hours</dc:title>
  <dc:subject/>
  <dc:creator>Bec.MOORE</dc:creator>
  <cp:keywords>DocSrc=Internal&lt;!&gt;VersionNo=1&lt;!&gt;VersionBy=Bec.MOORE&lt;!&gt;VersionDate=06 Nov 2013 10:39:04&lt;!&gt;Branch=Business Development&lt;!&gt;Division=Resources Safety&lt;!&gt;Section=Communications&lt;!&gt;LockedBy=&lt;!&gt;LockedOn=&lt;!&gt;LockedBehalfof=</cp:keywords>
  <dc:description>FileNo=A0699/201002&lt;!&gt;Site=Cannington&lt;!&gt;MDNo=&lt;!&gt;DocType=Other&lt;!&gt;DocSec=Toolbox Presentations&lt;!&gt;Owner=bec.moore&lt;!&gt;Filename=000418.bec.moore.pptx&lt;!&gt;Project=&lt;!&gt;Group=Resources Safety&lt;!&gt;SecType=Departmental Use Only</dc:description>
  <cp:lastModifiedBy>MOORE, Bec</cp:lastModifiedBy>
  <cp:revision>23</cp:revision>
  <cp:lastPrinted>2013-11-13T07:23:08Z</cp:lastPrinted>
  <dcterms:created xsi:type="dcterms:W3CDTF">2013-11-06T01:27:25Z</dcterms:created>
  <dcterms:modified xsi:type="dcterms:W3CDTF">2013-11-14T01:07:34Z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ite">
    <vt:lpwstr>Cannington</vt:lpwstr>
  </property>
  <property fmtid="{D5CDD505-2E9C-101B-9397-08002B2CF9AE}" pid="3" name="SecType">
    <vt:lpwstr>Departmental Use Only</vt:lpwstr>
  </property>
</Properties>
</file>