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xls" ContentType="application/vnd.ms-excel"/>
  <Default Extension="rels" ContentType="application/vnd.openxmlformats-package.relationships+xml"/>
  <Default Extension="xml" ContentType="application/xml"/>
  <Default Extension="wdp" ContentType="image/vnd.ms-photo"/>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7" r:id="rId5"/>
  </p:sldMasterIdLst>
  <p:notesMasterIdLst>
    <p:notesMasterId r:id="rId26"/>
  </p:notesMasterIdLst>
  <p:sldIdLst>
    <p:sldId id="283" r:id="rId6"/>
    <p:sldId id="265" r:id="rId7"/>
    <p:sldId id="272" r:id="rId8"/>
    <p:sldId id="273" r:id="rId9"/>
    <p:sldId id="258" r:id="rId10"/>
    <p:sldId id="271" r:id="rId11"/>
    <p:sldId id="261" r:id="rId12"/>
    <p:sldId id="266" r:id="rId13"/>
    <p:sldId id="270" r:id="rId14"/>
    <p:sldId id="267" r:id="rId15"/>
    <p:sldId id="268" r:id="rId16"/>
    <p:sldId id="276" r:id="rId17"/>
    <p:sldId id="277" r:id="rId18"/>
    <p:sldId id="263" r:id="rId19"/>
    <p:sldId id="278" r:id="rId20"/>
    <p:sldId id="275" r:id="rId21"/>
    <p:sldId id="280" r:id="rId22"/>
    <p:sldId id="281" r:id="rId23"/>
    <p:sldId id="279" r:id="rId24"/>
    <p:sldId id="257" r:id="rId25"/>
  </p:sldIdLst>
  <p:sldSz cx="9144000" cy="6858000" type="screen4x3"/>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66"/>
    <a:srgbClr val="D0E3EA"/>
    <a:srgbClr val="C0504D"/>
    <a:srgbClr val="8064A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22" autoAdjust="0"/>
    <p:restoredTop sz="72343" autoAdjust="0"/>
  </p:normalViewPr>
  <p:slideViewPr>
    <p:cSldViewPr>
      <p:cViewPr>
        <p:scale>
          <a:sx n="66" d="100"/>
          <a:sy n="66" d="100"/>
        </p:scale>
        <p:origin x="-2850" y="-39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presProps" Target="presProps.xml"/><Relationship Id="rId30" Type="http://schemas.openxmlformats.org/officeDocument/2006/relationships/tableStyles" Target="tableStyles.xml"/></Relationships>
</file>

<file path=ppt/diagrams/_rels/data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image" Target="../media/image11.png"/><Relationship Id="rId5" Type="http://schemas.openxmlformats.org/officeDocument/2006/relationships/image" Target="../media/image15.png"/><Relationship Id="rId4" Type="http://schemas.openxmlformats.org/officeDocument/2006/relationships/image" Target="../media/image14.png"/></Relationships>
</file>

<file path=ppt/diagrams/_rels/data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image" Target="../media/image16.png"/><Relationship Id="rId5" Type="http://schemas.openxmlformats.org/officeDocument/2006/relationships/image" Target="../media/image20.png"/><Relationship Id="rId4" Type="http://schemas.openxmlformats.org/officeDocument/2006/relationships/image" Target="../media/image19.png"/></Relationships>
</file>

<file path=ppt/diagrams/_rels/data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image" Target="../media/image21.png"/></Relationships>
</file>

<file path=ppt/diagrams/_rels/drawing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image" Target="../media/image11.png"/><Relationship Id="rId5" Type="http://schemas.openxmlformats.org/officeDocument/2006/relationships/image" Target="../media/image15.png"/><Relationship Id="rId4" Type="http://schemas.openxmlformats.org/officeDocument/2006/relationships/image" Target="../media/image14.png"/></Relationships>
</file>

<file path=ppt/diagrams/_rels/drawing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image" Target="../media/image16.png"/><Relationship Id="rId5" Type="http://schemas.openxmlformats.org/officeDocument/2006/relationships/image" Target="../media/image20.png"/><Relationship Id="rId4" Type="http://schemas.openxmlformats.org/officeDocument/2006/relationships/image" Target="../media/image19.png"/></Relationships>
</file>

<file path=ppt/diagrams/_rels/drawing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image" Target="../media/image21.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14">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15">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07AADCB-271C-4EB5-A0CB-C8AFDDC26B0E}" type="doc">
      <dgm:prSet loTypeId="urn:microsoft.com/office/officeart/2005/8/layout/equation1" loCatId="relationship" qsTypeId="urn:microsoft.com/office/officeart/2005/8/quickstyle/simple1" qsCatId="simple" csTypeId="urn:microsoft.com/office/officeart/2005/8/colors/accent1_2" csCatId="accent1" phldr="1"/>
      <dgm:spPr/>
    </dgm:pt>
    <dgm:pt modelId="{79E84845-46E1-4310-8A33-FAAFAC25D4DB}">
      <dgm:prSet phldrT="[Text]"/>
      <dgm:spPr>
        <a:solidFill>
          <a:srgbClr val="C0504D"/>
        </a:solidFill>
      </dgm:spPr>
      <dgm:t>
        <a:bodyPr/>
        <a:lstStyle/>
        <a:p>
          <a:r>
            <a:rPr lang="en-AU" b="1" dirty="0" smtClean="0"/>
            <a:t>Zero fatalities</a:t>
          </a:r>
          <a:endParaRPr lang="en-AU" b="1" dirty="0"/>
        </a:p>
      </dgm:t>
    </dgm:pt>
    <dgm:pt modelId="{606AC358-4415-4ED5-AFAA-C672A3DA05B8}" type="parTrans" cxnId="{77B3EEA1-324F-4AA5-8980-F9BD8AEBA4F4}">
      <dgm:prSet/>
      <dgm:spPr/>
      <dgm:t>
        <a:bodyPr/>
        <a:lstStyle/>
        <a:p>
          <a:endParaRPr lang="en-AU"/>
        </a:p>
      </dgm:t>
    </dgm:pt>
    <dgm:pt modelId="{67758F30-9B6B-4409-BB27-E2168FDB3637}" type="sibTrans" cxnId="{77B3EEA1-324F-4AA5-8980-F9BD8AEBA4F4}">
      <dgm:prSet/>
      <dgm:spPr>
        <a:solidFill>
          <a:schemeClr val="tx1"/>
        </a:solidFill>
      </dgm:spPr>
      <dgm:t>
        <a:bodyPr/>
        <a:lstStyle/>
        <a:p>
          <a:endParaRPr lang="en-AU">
            <a:solidFill>
              <a:schemeClr val="tx1"/>
            </a:solidFill>
          </a:endParaRPr>
        </a:p>
      </dgm:t>
    </dgm:pt>
    <dgm:pt modelId="{89ADF80D-B542-41E6-AFB5-B00BC2244027}">
      <dgm:prSet phldrT="[Text]"/>
      <dgm:spPr>
        <a:solidFill>
          <a:srgbClr val="8064A2"/>
        </a:solidFill>
      </dgm:spPr>
      <dgm:t>
        <a:bodyPr/>
        <a:lstStyle/>
        <a:p>
          <a:r>
            <a:rPr lang="en-AU" b="1" dirty="0" smtClean="0"/>
            <a:t>Zero harm</a:t>
          </a:r>
          <a:endParaRPr lang="en-AU" b="1" dirty="0"/>
        </a:p>
      </dgm:t>
    </dgm:pt>
    <dgm:pt modelId="{B70EFB48-DBEA-4D1A-B81E-61B1C36914E9}" type="parTrans" cxnId="{B3A4FC90-D768-436B-B617-444F1DFFF0F8}">
      <dgm:prSet/>
      <dgm:spPr/>
      <dgm:t>
        <a:bodyPr/>
        <a:lstStyle/>
        <a:p>
          <a:endParaRPr lang="en-AU"/>
        </a:p>
      </dgm:t>
    </dgm:pt>
    <dgm:pt modelId="{71C75BFC-4D18-41D0-BB13-AB61A423F5D8}" type="sibTrans" cxnId="{B3A4FC90-D768-436B-B617-444F1DFFF0F8}">
      <dgm:prSet/>
      <dgm:spPr/>
      <dgm:t>
        <a:bodyPr/>
        <a:lstStyle/>
        <a:p>
          <a:endParaRPr lang="en-AU"/>
        </a:p>
      </dgm:t>
    </dgm:pt>
    <dgm:pt modelId="{AB1F53D5-CF35-4866-BCA7-1C4F3B748444}" type="pres">
      <dgm:prSet presAssocID="{C07AADCB-271C-4EB5-A0CB-C8AFDDC26B0E}" presName="linearFlow" presStyleCnt="0">
        <dgm:presLayoutVars>
          <dgm:dir/>
          <dgm:resizeHandles val="exact"/>
        </dgm:presLayoutVars>
      </dgm:prSet>
      <dgm:spPr/>
    </dgm:pt>
    <dgm:pt modelId="{225C5680-7DF8-4254-82B3-BFCBC8CBB5B8}" type="pres">
      <dgm:prSet presAssocID="{79E84845-46E1-4310-8A33-FAAFAC25D4DB}" presName="node" presStyleLbl="node1" presStyleIdx="0" presStyleCnt="2" custLinFactNeighborX="75274" custLinFactNeighborY="365">
        <dgm:presLayoutVars>
          <dgm:bulletEnabled val="1"/>
        </dgm:presLayoutVars>
      </dgm:prSet>
      <dgm:spPr/>
      <dgm:t>
        <a:bodyPr/>
        <a:lstStyle/>
        <a:p>
          <a:endParaRPr lang="en-AU"/>
        </a:p>
      </dgm:t>
    </dgm:pt>
    <dgm:pt modelId="{52A757CB-9ED4-4B8B-BF71-A68AF26A46D8}" type="pres">
      <dgm:prSet presAssocID="{67758F30-9B6B-4409-BB27-E2168FDB3637}" presName="spacerL" presStyleCnt="0"/>
      <dgm:spPr/>
    </dgm:pt>
    <dgm:pt modelId="{9EEF8FC7-5726-48DE-9430-FF3D75159051}" type="pres">
      <dgm:prSet presAssocID="{67758F30-9B6B-4409-BB27-E2168FDB3637}" presName="sibTrans" presStyleLbl="sibTrans2D1" presStyleIdx="0" presStyleCnt="1"/>
      <dgm:spPr/>
      <dgm:t>
        <a:bodyPr/>
        <a:lstStyle/>
        <a:p>
          <a:endParaRPr lang="en-AU"/>
        </a:p>
      </dgm:t>
    </dgm:pt>
    <dgm:pt modelId="{6AC5CDF4-C8D7-48BC-B450-2C41B9A1E931}" type="pres">
      <dgm:prSet presAssocID="{67758F30-9B6B-4409-BB27-E2168FDB3637}" presName="spacerR" presStyleCnt="0"/>
      <dgm:spPr/>
    </dgm:pt>
    <dgm:pt modelId="{BC8EB190-247D-46DE-9B4F-7E7330626D73}" type="pres">
      <dgm:prSet presAssocID="{89ADF80D-B542-41E6-AFB5-B00BC2244027}" presName="node" presStyleLbl="node1" presStyleIdx="1" presStyleCnt="2" custLinFactNeighborX="-55186" custLinFactNeighborY="1851">
        <dgm:presLayoutVars>
          <dgm:bulletEnabled val="1"/>
        </dgm:presLayoutVars>
      </dgm:prSet>
      <dgm:spPr/>
      <dgm:t>
        <a:bodyPr/>
        <a:lstStyle/>
        <a:p>
          <a:endParaRPr lang="en-AU"/>
        </a:p>
      </dgm:t>
    </dgm:pt>
  </dgm:ptLst>
  <dgm:cxnLst>
    <dgm:cxn modelId="{B968CB19-8308-4A5D-9846-ADF87E58FB8F}" type="presOf" srcId="{67758F30-9B6B-4409-BB27-E2168FDB3637}" destId="{9EEF8FC7-5726-48DE-9430-FF3D75159051}" srcOrd="0" destOrd="0" presId="urn:microsoft.com/office/officeart/2005/8/layout/equation1"/>
    <dgm:cxn modelId="{DED1C104-E988-4EF0-88C8-51F82516C294}" type="presOf" srcId="{89ADF80D-B542-41E6-AFB5-B00BC2244027}" destId="{BC8EB190-247D-46DE-9B4F-7E7330626D73}" srcOrd="0" destOrd="0" presId="urn:microsoft.com/office/officeart/2005/8/layout/equation1"/>
    <dgm:cxn modelId="{B3A4FC90-D768-436B-B617-444F1DFFF0F8}" srcId="{C07AADCB-271C-4EB5-A0CB-C8AFDDC26B0E}" destId="{89ADF80D-B542-41E6-AFB5-B00BC2244027}" srcOrd="1" destOrd="0" parTransId="{B70EFB48-DBEA-4D1A-B81E-61B1C36914E9}" sibTransId="{71C75BFC-4D18-41D0-BB13-AB61A423F5D8}"/>
    <dgm:cxn modelId="{91A4A3EC-349D-4E1C-814D-4A6DB3C504DE}" type="presOf" srcId="{C07AADCB-271C-4EB5-A0CB-C8AFDDC26B0E}" destId="{AB1F53D5-CF35-4866-BCA7-1C4F3B748444}" srcOrd="0" destOrd="0" presId="urn:microsoft.com/office/officeart/2005/8/layout/equation1"/>
    <dgm:cxn modelId="{05163084-FB21-47E5-BC7D-35013245AFAE}" type="presOf" srcId="{79E84845-46E1-4310-8A33-FAAFAC25D4DB}" destId="{225C5680-7DF8-4254-82B3-BFCBC8CBB5B8}" srcOrd="0" destOrd="0" presId="urn:microsoft.com/office/officeart/2005/8/layout/equation1"/>
    <dgm:cxn modelId="{77B3EEA1-324F-4AA5-8980-F9BD8AEBA4F4}" srcId="{C07AADCB-271C-4EB5-A0CB-C8AFDDC26B0E}" destId="{79E84845-46E1-4310-8A33-FAAFAC25D4DB}" srcOrd="0" destOrd="0" parTransId="{606AC358-4415-4ED5-AFAA-C672A3DA05B8}" sibTransId="{67758F30-9B6B-4409-BB27-E2168FDB3637}"/>
    <dgm:cxn modelId="{3AD826CE-3662-4D85-979E-CA723FF049A0}" type="presParOf" srcId="{AB1F53D5-CF35-4866-BCA7-1C4F3B748444}" destId="{225C5680-7DF8-4254-82B3-BFCBC8CBB5B8}" srcOrd="0" destOrd="0" presId="urn:microsoft.com/office/officeart/2005/8/layout/equation1"/>
    <dgm:cxn modelId="{F6A47F2D-2080-453F-885E-545F88A10EAC}" type="presParOf" srcId="{AB1F53D5-CF35-4866-BCA7-1C4F3B748444}" destId="{52A757CB-9ED4-4B8B-BF71-A68AF26A46D8}" srcOrd="1" destOrd="0" presId="urn:microsoft.com/office/officeart/2005/8/layout/equation1"/>
    <dgm:cxn modelId="{0FE67C69-2714-4EB9-AF59-F1F608868F9E}" type="presParOf" srcId="{AB1F53D5-CF35-4866-BCA7-1C4F3B748444}" destId="{9EEF8FC7-5726-48DE-9430-FF3D75159051}" srcOrd="2" destOrd="0" presId="urn:microsoft.com/office/officeart/2005/8/layout/equation1"/>
    <dgm:cxn modelId="{C0A47B6D-05CC-45FC-9663-AB808F2665F9}" type="presParOf" srcId="{AB1F53D5-CF35-4866-BCA7-1C4F3B748444}" destId="{6AC5CDF4-C8D7-48BC-B450-2C41B9A1E931}" srcOrd="3" destOrd="0" presId="urn:microsoft.com/office/officeart/2005/8/layout/equation1"/>
    <dgm:cxn modelId="{AA9CD194-5B0C-4F71-92D5-FFA7AE2ADF32}" type="presParOf" srcId="{AB1F53D5-CF35-4866-BCA7-1C4F3B748444}" destId="{BC8EB190-247D-46DE-9B4F-7E7330626D73}" srcOrd="4" destOrd="0" presId="urn:microsoft.com/office/officeart/2005/8/layout/equation1"/>
  </dgm:cxnLst>
  <dgm:bg>
    <a:noFill/>
    <a:effectLst>
      <a:softEdge rad="31750"/>
    </a:effect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22335EC-43B6-441D-888A-7BBDE509F8C2}" type="doc">
      <dgm:prSet loTypeId="urn:microsoft.com/office/officeart/2005/8/layout/pList2#10" loCatId="list" qsTypeId="urn:microsoft.com/office/officeart/2005/8/quickstyle/simple1" qsCatId="simple" csTypeId="urn:microsoft.com/office/officeart/2005/8/colors/colorful1#14" csCatId="colorful" phldr="1"/>
      <dgm:spPr/>
      <dgm:t>
        <a:bodyPr/>
        <a:lstStyle/>
        <a:p>
          <a:endParaRPr lang="en-AU"/>
        </a:p>
      </dgm:t>
    </dgm:pt>
    <dgm:pt modelId="{40B6744E-F245-46E9-82F1-9BADC711E4FD}">
      <dgm:prSet phldrT="[Text]"/>
      <dgm:spPr>
        <a:xfrm rot="10800000">
          <a:off x="244538" y="2041426"/>
          <a:ext cx="1402929" cy="2495077"/>
        </a:xfr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r>
            <a:rPr lang="en-AU" b="1" dirty="0" smtClean="0">
              <a:solidFill>
                <a:sysClr val="window" lastClr="FFFFFF"/>
              </a:solidFill>
              <a:latin typeface="Arial"/>
              <a:ea typeface="ＭＳ Ｐゴシック"/>
              <a:cs typeface="+mn-cs"/>
            </a:rPr>
            <a:t>Variety of industry experience and skills</a:t>
          </a:r>
          <a:endParaRPr lang="en-AU" b="1" dirty="0">
            <a:solidFill>
              <a:sysClr val="window" lastClr="FFFFFF"/>
            </a:solidFill>
            <a:latin typeface="Arial"/>
            <a:ea typeface="ＭＳ Ｐゴシック"/>
            <a:cs typeface="+mn-cs"/>
          </a:endParaRPr>
        </a:p>
      </dgm:t>
    </dgm:pt>
    <dgm:pt modelId="{699AC413-B9F8-4F42-BDCD-8C0EC880B114}" type="parTrans" cxnId="{85D9890D-65E6-4340-9710-E41D47C9329D}">
      <dgm:prSet/>
      <dgm:spPr/>
      <dgm:t>
        <a:bodyPr/>
        <a:lstStyle/>
        <a:p>
          <a:endParaRPr lang="en-AU"/>
        </a:p>
      </dgm:t>
    </dgm:pt>
    <dgm:pt modelId="{0B19E184-1B4D-4633-81A2-E4E5633C7EF4}" type="sibTrans" cxnId="{85D9890D-65E6-4340-9710-E41D47C9329D}">
      <dgm:prSet/>
      <dgm:spPr/>
      <dgm:t>
        <a:bodyPr/>
        <a:lstStyle/>
        <a:p>
          <a:endParaRPr lang="en-AU"/>
        </a:p>
      </dgm:t>
    </dgm:pt>
    <dgm:pt modelId="{306CED41-3326-4CFF-AE53-5F757DC41BE2}">
      <dgm:prSet phldrT="[Text]"/>
      <dgm:spPr>
        <a:xfrm rot="10800000">
          <a:off x="1787760" y="2041426"/>
          <a:ext cx="1402929" cy="2495077"/>
        </a:xfr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r>
            <a:rPr lang="en-AU" b="1" dirty="0" smtClean="0">
              <a:solidFill>
                <a:sysClr val="window" lastClr="FFFFFF"/>
              </a:solidFill>
              <a:latin typeface="Arial"/>
              <a:ea typeface="ＭＳ Ｐゴシック"/>
              <a:cs typeface="+mn-cs"/>
            </a:rPr>
            <a:t>In-depth training to address hazards and risks within regulatory framework</a:t>
          </a:r>
          <a:endParaRPr lang="en-AU" b="1" dirty="0">
            <a:solidFill>
              <a:sysClr val="window" lastClr="FFFFFF"/>
            </a:solidFill>
            <a:latin typeface="Arial"/>
            <a:ea typeface="ＭＳ Ｐゴシック"/>
            <a:cs typeface="+mn-cs"/>
          </a:endParaRPr>
        </a:p>
      </dgm:t>
    </dgm:pt>
    <dgm:pt modelId="{883B5E7B-02EB-4222-AD2E-69FDE8E2083E}" type="parTrans" cxnId="{C398785A-6A13-4D9E-890C-AE02CD9531D8}">
      <dgm:prSet/>
      <dgm:spPr/>
      <dgm:t>
        <a:bodyPr/>
        <a:lstStyle/>
        <a:p>
          <a:endParaRPr lang="en-AU"/>
        </a:p>
      </dgm:t>
    </dgm:pt>
    <dgm:pt modelId="{A5055630-E251-4EAB-996F-9F28D0D40173}" type="sibTrans" cxnId="{C398785A-6A13-4D9E-890C-AE02CD9531D8}">
      <dgm:prSet/>
      <dgm:spPr/>
      <dgm:t>
        <a:bodyPr/>
        <a:lstStyle/>
        <a:p>
          <a:endParaRPr lang="en-AU"/>
        </a:p>
      </dgm:t>
    </dgm:pt>
    <dgm:pt modelId="{D4AC4B83-77A4-44B0-9F0F-84CE1E4DDC72}">
      <dgm:prSet phldrT="[Text]"/>
      <dgm:spPr>
        <a:xfrm rot="10800000">
          <a:off x="3330983" y="2041426"/>
          <a:ext cx="1402929" cy="2495077"/>
        </a:xfr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r>
            <a:rPr lang="en-AU" b="1" dirty="0" smtClean="0">
              <a:solidFill>
                <a:sysClr val="window" lastClr="FFFFFF"/>
              </a:solidFill>
              <a:latin typeface="Arial"/>
              <a:ea typeface="ＭＳ Ｐゴシック"/>
              <a:cs typeface="+mn-cs"/>
            </a:rPr>
            <a:t>Proactive and planned work programs to address priority issues </a:t>
          </a:r>
          <a:endParaRPr lang="en-AU" b="1" dirty="0">
            <a:solidFill>
              <a:sysClr val="window" lastClr="FFFFFF"/>
            </a:solidFill>
            <a:latin typeface="Arial"/>
            <a:ea typeface="ＭＳ Ｐゴシック"/>
            <a:cs typeface="+mn-cs"/>
          </a:endParaRPr>
        </a:p>
      </dgm:t>
    </dgm:pt>
    <dgm:pt modelId="{41B58614-990F-41B5-B9EF-470EC75C074B}" type="parTrans" cxnId="{6D3074C3-C5F4-4AD3-B3DD-D8339D11740F}">
      <dgm:prSet/>
      <dgm:spPr/>
      <dgm:t>
        <a:bodyPr/>
        <a:lstStyle/>
        <a:p>
          <a:endParaRPr lang="en-AU"/>
        </a:p>
      </dgm:t>
    </dgm:pt>
    <dgm:pt modelId="{F80F976F-5B26-47C5-AD6B-0E9971D5855B}" type="sibTrans" cxnId="{6D3074C3-C5F4-4AD3-B3DD-D8339D11740F}">
      <dgm:prSet/>
      <dgm:spPr/>
      <dgm:t>
        <a:bodyPr/>
        <a:lstStyle/>
        <a:p>
          <a:endParaRPr lang="en-AU"/>
        </a:p>
      </dgm:t>
    </dgm:pt>
    <dgm:pt modelId="{6DA39B09-1CEE-41A3-BB49-60A0F971BD5A}">
      <dgm:prSet/>
      <dgm:spPr>
        <a:xfrm rot="10800000">
          <a:off x="4874205" y="2041426"/>
          <a:ext cx="1402929" cy="2495077"/>
        </a:xfr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r>
            <a:rPr lang="en-AU" b="1" dirty="0" smtClean="0">
              <a:solidFill>
                <a:sysClr val="window" lastClr="FFFFFF"/>
              </a:solidFill>
              <a:latin typeface="Arial"/>
              <a:ea typeface="ＭＳ Ｐゴシック"/>
              <a:cs typeface="+mn-cs"/>
            </a:rPr>
            <a:t>Encourage contact with managers, supervisors and safety and health reps during site visits</a:t>
          </a:r>
          <a:endParaRPr lang="en-AU" b="1" dirty="0">
            <a:solidFill>
              <a:sysClr val="window" lastClr="FFFFFF"/>
            </a:solidFill>
            <a:latin typeface="Arial"/>
            <a:ea typeface="ＭＳ Ｐゴシック"/>
            <a:cs typeface="+mn-cs"/>
          </a:endParaRPr>
        </a:p>
      </dgm:t>
    </dgm:pt>
    <dgm:pt modelId="{C7041407-9439-4487-9625-F0704EDD293E}" type="parTrans" cxnId="{937AC4EF-5942-49B1-A4B0-EB12642A6502}">
      <dgm:prSet/>
      <dgm:spPr/>
      <dgm:t>
        <a:bodyPr/>
        <a:lstStyle/>
        <a:p>
          <a:endParaRPr lang="en-AU"/>
        </a:p>
      </dgm:t>
    </dgm:pt>
    <dgm:pt modelId="{1096442A-211B-4FE6-A2D1-26813FC6F017}" type="sibTrans" cxnId="{937AC4EF-5942-49B1-A4B0-EB12642A6502}">
      <dgm:prSet/>
      <dgm:spPr/>
      <dgm:t>
        <a:bodyPr/>
        <a:lstStyle/>
        <a:p>
          <a:endParaRPr lang="en-AU"/>
        </a:p>
      </dgm:t>
    </dgm:pt>
    <dgm:pt modelId="{6639EC50-2308-423D-B4CE-73FDD3A55347}">
      <dgm:prSet/>
      <dgm:spPr>
        <a:xfrm rot="10800000">
          <a:off x="6417428" y="2041426"/>
          <a:ext cx="1402929" cy="2495077"/>
        </a:xfr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r>
            <a:rPr lang="en-AU" b="1" dirty="0" smtClean="0">
              <a:solidFill>
                <a:sysClr val="window" lastClr="FFFFFF"/>
              </a:solidFill>
              <a:latin typeface="Arial"/>
              <a:ea typeface="ＭＳ Ｐゴシック"/>
              <a:cs typeface="+mn-cs"/>
            </a:rPr>
            <a:t>May be no prior notification when investigating complaints or specific safety issues and concerns</a:t>
          </a:r>
          <a:endParaRPr lang="en-AU" b="1" dirty="0">
            <a:solidFill>
              <a:sysClr val="window" lastClr="FFFFFF"/>
            </a:solidFill>
            <a:latin typeface="Arial"/>
            <a:ea typeface="ＭＳ Ｐゴシック"/>
            <a:cs typeface="+mn-cs"/>
          </a:endParaRPr>
        </a:p>
      </dgm:t>
    </dgm:pt>
    <dgm:pt modelId="{9CEAA642-3C1C-4300-BDEE-713FFB5F3174}" type="parTrans" cxnId="{1E990DCB-C3D8-4D85-B42E-2A7C751C9153}">
      <dgm:prSet/>
      <dgm:spPr/>
      <dgm:t>
        <a:bodyPr/>
        <a:lstStyle/>
        <a:p>
          <a:endParaRPr lang="en-AU"/>
        </a:p>
      </dgm:t>
    </dgm:pt>
    <dgm:pt modelId="{DA8ECCA7-597A-4652-B83F-550301F7DE12}" type="sibTrans" cxnId="{1E990DCB-C3D8-4D85-B42E-2A7C751C9153}">
      <dgm:prSet/>
      <dgm:spPr/>
      <dgm:t>
        <a:bodyPr/>
        <a:lstStyle/>
        <a:p>
          <a:endParaRPr lang="en-AU"/>
        </a:p>
      </dgm:t>
    </dgm:pt>
    <dgm:pt modelId="{6899D8FF-34D1-4484-B232-EDD3BE9D034A}" type="pres">
      <dgm:prSet presAssocID="{722335EC-43B6-441D-888A-7BBDE509F8C2}" presName="Name0" presStyleCnt="0">
        <dgm:presLayoutVars>
          <dgm:dir/>
          <dgm:resizeHandles val="exact"/>
        </dgm:presLayoutVars>
      </dgm:prSet>
      <dgm:spPr/>
      <dgm:t>
        <a:bodyPr/>
        <a:lstStyle/>
        <a:p>
          <a:endParaRPr lang="en-AU"/>
        </a:p>
      </dgm:t>
    </dgm:pt>
    <dgm:pt modelId="{58151695-D397-482A-BA9B-AC5D2CB82477}" type="pres">
      <dgm:prSet presAssocID="{722335EC-43B6-441D-888A-7BBDE509F8C2}" presName="bkgdShp" presStyleLbl="alignAccFollowNode1" presStyleIdx="0" presStyleCnt="1" custLinFactNeighborX="37006" custLinFactNeighborY="-54262"/>
      <dgm:spPr>
        <a:xfrm>
          <a:off x="0" y="0"/>
          <a:ext cx="8064895" cy="2041426"/>
        </a:xfrm>
        <a:prstGeom prst="roundRect">
          <a:avLst>
            <a:gd name="adj" fmla="val 10000"/>
          </a:avLst>
        </a:prstGeom>
        <a:solidFill>
          <a:srgbClr val="FFFF66">
            <a:alpha val="89804"/>
          </a:srgbClr>
        </a:solidFill>
        <a:ln w="25400" cap="flat" cmpd="sng" algn="ctr">
          <a:solidFill>
            <a:srgbClr val="C0504D">
              <a:tint val="40000"/>
              <a:alpha val="90000"/>
              <a:hueOff val="0"/>
              <a:satOff val="0"/>
              <a:lumOff val="0"/>
              <a:alphaOff val="0"/>
            </a:srgbClr>
          </a:solidFill>
          <a:prstDash val="solid"/>
        </a:ln>
        <a:effectLst/>
      </dgm:spPr>
      <dgm:t>
        <a:bodyPr/>
        <a:lstStyle/>
        <a:p>
          <a:endParaRPr lang="en-AU"/>
        </a:p>
      </dgm:t>
    </dgm:pt>
    <dgm:pt modelId="{D6BB14E1-D0FC-4133-9D5A-7C08614D469D}" type="pres">
      <dgm:prSet presAssocID="{722335EC-43B6-441D-888A-7BBDE509F8C2}" presName="linComp" presStyleCnt="0"/>
      <dgm:spPr/>
    </dgm:pt>
    <dgm:pt modelId="{2545D4DB-0BA2-422C-9050-9C5038CCC610}" type="pres">
      <dgm:prSet presAssocID="{40B6744E-F245-46E9-82F1-9BADC711E4FD}" presName="compNode" presStyleCnt="0"/>
      <dgm:spPr/>
    </dgm:pt>
    <dgm:pt modelId="{EF07500D-5C97-48A6-8DB9-B8C07B78D99D}" type="pres">
      <dgm:prSet presAssocID="{40B6744E-F245-46E9-82F1-9BADC711E4FD}" presName="node" presStyleLbl="node1" presStyleIdx="0" presStyleCnt="5">
        <dgm:presLayoutVars>
          <dgm:bulletEnabled val="1"/>
        </dgm:presLayoutVars>
      </dgm:prSet>
      <dgm:spPr>
        <a:prstGeom prst="round2SameRect">
          <a:avLst>
            <a:gd name="adj1" fmla="val 10500"/>
            <a:gd name="adj2" fmla="val 0"/>
          </a:avLst>
        </a:prstGeom>
      </dgm:spPr>
      <dgm:t>
        <a:bodyPr/>
        <a:lstStyle/>
        <a:p>
          <a:endParaRPr lang="en-AU"/>
        </a:p>
      </dgm:t>
    </dgm:pt>
    <dgm:pt modelId="{CCA5FA91-8F99-4449-8F3C-0ACF0A43AB73}" type="pres">
      <dgm:prSet presAssocID="{40B6744E-F245-46E9-82F1-9BADC711E4FD}" presName="invisiNode" presStyleLbl="node1" presStyleIdx="0" presStyleCnt="5"/>
      <dgm:spPr/>
    </dgm:pt>
    <dgm:pt modelId="{05A6F0BE-AA94-47DD-AFD2-87839EFB6336}" type="pres">
      <dgm:prSet presAssocID="{40B6744E-F245-46E9-82F1-9BADC711E4FD}" presName="imagNode" presStyleLbl="fgImgPlace1" presStyleIdx="0" presStyleCnt="5"/>
      <dgm:spPr>
        <a:xfrm>
          <a:off x="244538" y="272190"/>
          <a:ext cx="1402929" cy="1497046"/>
        </a:xfrm>
        <a:prstGeom prst="roundRect">
          <a:avLst>
            <a:gd name="adj" fmla="val 10000"/>
          </a:avLst>
        </a:prstGeom>
        <a:blipFill rotWithShape="1">
          <a:blip xmlns:r="http://schemas.openxmlformats.org/officeDocument/2006/relationships" r:embed="rId1" cstate="email">
            <a:extLst>
              <a:ext uri="{28A0092B-C50C-407E-A947-70E740481C1C}">
                <a14:useLocalDpi xmlns:a14="http://schemas.microsoft.com/office/drawing/2010/main"/>
              </a:ext>
            </a:extLst>
          </a:blip>
          <a:stretch>
            <a:fillRect/>
          </a:stretch>
        </a:blipFill>
        <a:ln w="25400" cap="flat" cmpd="sng" algn="ctr">
          <a:solidFill>
            <a:sysClr val="window" lastClr="FFFFFF">
              <a:hueOff val="0"/>
              <a:satOff val="0"/>
              <a:lumOff val="0"/>
              <a:alphaOff val="0"/>
            </a:sysClr>
          </a:solidFill>
          <a:prstDash val="solid"/>
        </a:ln>
        <a:effectLst/>
      </dgm:spPr>
      <dgm:t>
        <a:bodyPr/>
        <a:lstStyle/>
        <a:p>
          <a:endParaRPr lang="en-AU"/>
        </a:p>
      </dgm:t>
    </dgm:pt>
    <dgm:pt modelId="{5DDE5C89-00E3-42F0-AFFC-27EAA32737C0}" type="pres">
      <dgm:prSet presAssocID="{0B19E184-1B4D-4633-81A2-E4E5633C7EF4}" presName="sibTrans" presStyleLbl="sibTrans2D1" presStyleIdx="0" presStyleCnt="0"/>
      <dgm:spPr/>
      <dgm:t>
        <a:bodyPr/>
        <a:lstStyle/>
        <a:p>
          <a:endParaRPr lang="en-AU"/>
        </a:p>
      </dgm:t>
    </dgm:pt>
    <dgm:pt modelId="{C35E6F59-0B2A-467C-801B-C86E9EFD2C8F}" type="pres">
      <dgm:prSet presAssocID="{306CED41-3326-4CFF-AE53-5F757DC41BE2}" presName="compNode" presStyleCnt="0"/>
      <dgm:spPr/>
    </dgm:pt>
    <dgm:pt modelId="{F62AFD6B-8A33-4C69-B496-9A7E8C9D4337}" type="pres">
      <dgm:prSet presAssocID="{306CED41-3326-4CFF-AE53-5F757DC41BE2}" presName="node" presStyleLbl="node1" presStyleIdx="1" presStyleCnt="5">
        <dgm:presLayoutVars>
          <dgm:bulletEnabled val="1"/>
        </dgm:presLayoutVars>
      </dgm:prSet>
      <dgm:spPr>
        <a:prstGeom prst="round2SameRect">
          <a:avLst>
            <a:gd name="adj1" fmla="val 10500"/>
            <a:gd name="adj2" fmla="val 0"/>
          </a:avLst>
        </a:prstGeom>
      </dgm:spPr>
      <dgm:t>
        <a:bodyPr/>
        <a:lstStyle/>
        <a:p>
          <a:endParaRPr lang="en-AU"/>
        </a:p>
      </dgm:t>
    </dgm:pt>
    <dgm:pt modelId="{6CE19CCC-D2D4-42BC-8029-57D70104E052}" type="pres">
      <dgm:prSet presAssocID="{306CED41-3326-4CFF-AE53-5F757DC41BE2}" presName="invisiNode" presStyleLbl="node1" presStyleIdx="1" presStyleCnt="5"/>
      <dgm:spPr/>
    </dgm:pt>
    <dgm:pt modelId="{646E66EF-ED48-46BF-BD9A-32FB7A38A625}" type="pres">
      <dgm:prSet presAssocID="{306CED41-3326-4CFF-AE53-5F757DC41BE2}" presName="imagNode" presStyleLbl="fgImgPlace1" presStyleIdx="1" presStyleCnt="5"/>
      <dgm:spPr>
        <a:xfrm>
          <a:off x="1787760" y="272190"/>
          <a:ext cx="1402929" cy="1497046"/>
        </a:xfrm>
        <a:prstGeom prst="roundRect">
          <a:avLst>
            <a:gd name="adj" fmla="val 10000"/>
          </a:avLst>
        </a:prstGeom>
        <a:blipFill rotWithShape="1">
          <a:blip xmlns:r="http://schemas.openxmlformats.org/officeDocument/2006/relationships" r:embed="rId2" cstate="email">
            <a:extLst>
              <a:ext uri="{28A0092B-C50C-407E-A947-70E740481C1C}">
                <a14:useLocalDpi xmlns:a14="http://schemas.microsoft.com/office/drawing/2010/main"/>
              </a:ext>
            </a:extLst>
          </a:blip>
          <a:stretch>
            <a:fillRect/>
          </a:stretch>
        </a:blipFill>
        <a:ln w="25400" cap="flat" cmpd="sng" algn="ctr">
          <a:solidFill>
            <a:sysClr val="window" lastClr="FFFFFF">
              <a:hueOff val="0"/>
              <a:satOff val="0"/>
              <a:lumOff val="0"/>
              <a:alphaOff val="0"/>
            </a:sysClr>
          </a:solidFill>
          <a:prstDash val="solid"/>
        </a:ln>
        <a:effectLst/>
      </dgm:spPr>
      <dgm:t>
        <a:bodyPr/>
        <a:lstStyle/>
        <a:p>
          <a:endParaRPr lang="en-AU"/>
        </a:p>
      </dgm:t>
    </dgm:pt>
    <dgm:pt modelId="{CDEF1895-1B57-4395-ACA1-91849C03F5F4}" type="pres">
      <dgm:prSet presAssocID="{A5055630-E251-4EAB-996F-9F28D0D40173}" presName="sibTrans" presStyleLbl="sibTrans2D1" presStyleIdx="0" presStyleCnt="0"/>
      <dgm:spPr/>
      <dgm:t>
        <a:bodyPr/>
        <a:lstStyle/>
        <a:p>
          <a:endParaRPr lang="en-AU"/>
        </a:p>
      </dgm:t>
    </dgm:pt>
    <dgm:pt modelId="{9FA855A8-088A-4681-B5AD-BFD0A8131E56}" type="pres">
      <dgm:prSet presAssocID="{D4AC4B83-77A4-44B0-9F0F-84CE1E4DDC72}" presName="compNode" presStyleCnt="0"/>
      <dgm:spPr/>
    </dgm:pt>
    <dgm:pt modelId="{E6E9EE65-1726-4CB1-A735-53110F04A0C4}" type="pres">
      <dgm:prSet presAssocID="{D4AC4B83-77A4-44B0-9F0F-84CE1E4DDC72}" presName="node" presStyleLbl="node1" presStyleIdx="2" presStyleCnt="5">
        <dgm:presLayoutVars>
          <dgm:bulletEnabled val="1"/>
        </dgm:presLayoutVars>
      </dgm:prSet>
      <dgm:spPr>
        <a:prstGeom prst="round2SameRect">
          <a:avLst>
            <a:gd name="adj1" fmla="val 10500"/>
            <a:gd name="adj2" fmla="val 0"/>
          </a:avLst>
        </a:prstGeom>
      </dgm:spPr>
      <dgm:t>
        <a:bodyPr/>
        <a:lstStyle/>
        <a:p>
          <a:endParaRPr lang="en-AU"/>
        </a:p>
      </dgm:t>
    </dgm:pt>
    <dgm:pt modelId="{9AD0656A-7B3C-4EDE-BCA9-F7011F7E7D73}" type="pres">
      <dgm:prSet presAssocID="{D4AC4B83-77A4-44B0-9F0F-84CE1E4DDC72}" presName="invisiNode" presStyleLbl="node1" presStyleIdx="2" presStyleCnt="5"/>
      <dgm:spPr/>
    </dgm:pt>
    <dgm:pt modelId="{A928629C-ABE2-40AB-A04C-63CB03AFE328}" type="pres">
      <dgm:prSet presAssocID="{D4AC4B83-77A4-44B0-9F0F-84CE1E4DDC72}" presName="imagNode" presStyleLbl="fgImgPlace1" presStyleIdx="2" presStyleCnt="5"/>
      <dgm:spPr>
        <a:xfrm>
          <a:off x="3330983" y="272190"/>
          <a:ext cx="1402929" cy="1497046"/>
        </a:xfrm>
        <a:prstGeom prst="roundRect">
          <a:avLst>
            <a:gd name="adj" fmla="val 10000"/>
          </a:avLst>
        </a:prstGeom>
        <a:blipFill rotWithShape="1">
          <a:blip xmlns:r="http://schemas.openxmlformats.org/officeDocument/2006/relationships" r:embed="rId3" cstate="email">
            <a:extLst>
              <a:ext uri="{28A0092B-C50C-407E-A947-70E740481C1C}">
                <a14:useLocalDpi xmlns:a14="http://schemas.microsoft.com/office/drawing/2010/main"/>
              </a:ext>
            </a:extLst>
          </a:blip>
          <a:stretch>
            <a:fillRect/>
          </a:stretch>
        </a:blipFill>
        <a:ln w="25400" cap="flat" cmpd="sng" algn="ctr">
          <a:solidFill>
            <a:sysClr val="window" lastClr="FFFFFF">
              <a:hueOff val="0"/>
              <a:satOff val="0"/>
              <a:lumOff val="0"/>
              <a:alphaOff val="0"/>
            </a:sysClr>
          </a:solidFill>
          <a:prstDash val="solid"/>
        </a:ln>
        <a:effectLst/>
      </dgm:spPr>
      <dgm:t>
        <a:bodyPr/>
        <a:lstStyle/>
        <a:p>
          <a:endParaRPr lang="en-AU"/>
        </a:p>
      </dgm:t>
    </dgm:pt>
    <dgm:pt modelId="{125D78B4-BD66-4D2C-A35A-4B04B8D8264E}" type="pres">
      <dgm:prSet presAssocID="{F80F976F-5B26-47C5-AD6B-0E9971D5855B}" presName="sibTrans" presStyleLbl="sibTrans2D1" presStyleIdx="0" presStyleCnt="0"/>
      <dgm:spPr/>
      <dgm:t>
        <a:bodyPr/>
        <a:lstStyle/>
        <a:p>
          <a:endParaRPr lang="en-AU"/>
        </a:p>
      </dgm:t>
    </dgm:pt>
    <dgm:pt modelId="{7F8DE6B4-7659-4611-9103-7BD646F5780D}" type="pres">
      <dgm:prSet presAssocID="{6DA39B09-1CEE-41A3-BB49-60A0F971BD5A}" presName="compNode" presStyleCnt="0"/>
      <dgm:spPr/>
    </dgm:pt>
    <dgm:pt modelId="{B37D74E9-8983-4DE3-AE63-6427BB1580DA}" type="pres">
      <dgm:prSet presAssocID="{6DA39B09-1CEE-41A3-BB49-60A0F971BD5A}" presName="node" presStyleLbl="node1" presStyleIdx="3" presStyleCnt="5">
        <dgm:presLayoutVars>
          <dgm:bulletEnabled val="1"/>
        </dgm:presLayoutVars>
      </dgm:prSet>
      <dgm:spPr>
        <a:prstGeom prst="round2SameRect">
          <a:avLst>
            <a:gd name="adj1" fmla="val 10500"/>
            <a:gd name="adj2" fmla="val 0"/>
          </a:avLst>
        </a:prstGeom>
      </dgm:spPr>
      <dgm:t>
        <a:bodyPr/>
        <a:lstStyle/>
        <a:p>
          <a:endParaRPr lang="en-AU"/>
        </a:p>
      </dgm:t>
    </dgm:pt>
    <dgm:pt modelId="{12E78383-2BF9-4DC7-99FA-BBC5A1B7E037}" type="pres">
      <dgm:prSet presAssocID="{6DA39B09-1CEE-41A3-BB49-60A0F971BD5A}" presName="invisiNode" presStyleLbl="node1" presStyleIdx="3" presStyleCnt="5"/>
      <dgm:spPr/>
    </dgm:pt>
    <dgm:pt modelId="{ACFA6A1C-24B2-4E55-8CE2-EF8408A2799E}" type="pres">
      <dgm:prSet presAssocID="{6DA39B09-1CEE-41A3-BB49-60A0F971BD5A}" presName="imagNode" presStyleLbl="fgImgPlace1" presStyleIdx="3" presStyleCnt="5"/>
      <dgm:spPr>
        <a:xfrm>
          <a:off x="4874205" y="272190"/>
          <a:ext cx="1402929" cy="1497046"/>
        </a:xfrm>
        <a:prstGeom prst="roundRect">
          <a:avLst>
            <a:gd name="adj" fmla="val 10000"/>
          </a:avLst>
        </a:prstGeom>
        <a:blipFill rotWithShape="1">
          <a:blip xmlns:r="http://schemas.openxmlformats.org/officeDocument/2006/relationships" r:embed="rId4" cstate="email">
            <a:extLst>
              <a:ext uri="{28A0092B-C50C-407E-A947-70E740481C1C}">
                <a14:useLocalDpi xmlns:a14="http://schemas.microsoft.com/office/drawing/2010/main"/>
              </a:ext>
            </a:extLst>
          </a:blip>
          <a:stretch>
            <a:fillRect/>
          </a:stretch>
        </a:blipFill>
        <a:ln w="25400" cap="flat" cmpd="sng" algn="ctr">
          <a:solidFill>
            <a:sysClr val="window" lastClr="FFFFFF">
              <a:hueOff val="0"/>
              <a:satOff val="0"/>
              <a:lumOff val="0"/>
              <a:alphaOff val="0"/>
            </a:sysClr>
          </a:solidFill>
          <a:prstDash val="solid"/>
        </a:ln>
        <a:effectLst/>
      </dgm:spPr>
      <dgm:t>
        <a:bodyPr/>
        <a:lstStyle/>
        <a:p>
          <a:endParaRPr lang="en-AU"/>
        </a:p>
      </dgm:t>
    </dgm:pt>
    <dgm:pt modelId="{B5A860A4-F796-4D77-8884-14566208E99B}" type="pres">
      <dgm:prSet presAssocID="{1096442A-211B-4FE6-A2D1-26813FC6F017}" presName="sibTrans" presStyleLbl="sibTrans2D1" presStyleIdx="0" presStyleCnt="0"/>
      <dgm:spPr/>
      <dgm:t>
        <a:bodyPr/>
        <a:lstStyle/>
        <a:p>
          <a:endParaRPr lang="en-AU"/>
        </a:p>
      </dgm:t>
    </dgm:pt>
    <dgm:pt modelId="{A7A6D4AB-6231-4373-A957-E416DE69BB52}" type="pres">
      <dgm:prSet presAssocID="{6639EC50-2308-423D-B4CE-73FDD3A55347}" presName="compNode" presStyleCnt="0"/>
      <dgm:spPr/>
    </dgm:pt>
    <dgm:pt modelId="{F912EBB5-175F-4AC4-9551-25ADE93840E6}" type="pres">
      <dgm:prSet presAssocID="{6639EC50-2308-423D-B4CE-73FDD3A55347}" presName="node" presStyleLbl="node1" presStyleIdx="4" presStyleCnt="5">
        <dgm:presLayoutVars>
          <dgm:bulletEnabled val="1"/>
        </dgm:presLayoutVars>
      </dgm:prSet>
      <dgm:spPr>
        <a:prstGeom prst="round2SameRect">
          <a:avLst>
            <a:gd name="adj1" fmla="val 10500"/>
            <a:gd name="adj2" fmla="val 0"/>
          </a:avLst>
        </a:prstGeom>
      </dgm:spPr>
      <dgm:t>
        <a:bodyPr/>
        <a:lstStyle/>
        <a:p>
          <a:endParaRPr lang="en-AU"/>
        </a:p>
      </dgm:t>
    </dgm:pt>
    <dgm:pt modelId="{A77F80E0-A9CB-48EA-B257-A77D8997F6B3}" type="pres">
      <dgm:prSet presAssocID="{6639EC50-2308-423D-B4CE-73FDD3A55347}" presName="invisiNode" presStyleLbl="node1" presStyleIdx="4" presStyleCnt="5"/>
      <dgm:spPr/>
    </dgm:pt>
    <dgm:pt modelId="{A09F9D19-C43C-4772-B28D-5D37F82FBE9A}" type="pres">
      <dgm:prSet presAssocID="{6639EC50-2308-423D-B4CE-73FDD3A55347}" presName="imagNode" presStyleLbl="fgImgPlace1" presStyleIdx="4" presStyleCnt="5"/>
      <dgm:spPr>
        <a:xfrm>
          <a:off x="6417428" y="272190"/>
          <a:ext cx="1402929" cy="1497046"/>
        </a:xfrm>
        <a:prstGeom prst="roundRect">
          <a:avLst>
            <a:gd name="adj" fmla="val 10000"/>
          </a:avLst>
        </a:prstGeom>
        <a:blipFill rotWithShape="1">
          <a:blip xmlns:r="http://schemas.openxmlformats.org/officeDocument/2006/relationships" r:embed="rId5" cstate="email">
            <a:extLst>
              <a:ext uri="{28A0092B-C50C-407E-A947-70E740481C1C}">
                <a14:useLocalDpi xmlns:a14="http://schemas.microsoft.com/office/drawing/2010/main"/>
              </a:ext>
            </a:extLst>
          </a:blip>
          <a:stretch>
            <a:fillRect/>
          </a:stretch>
        </a:blipFill>
        <a:ln w="25400" cap="flat" cmpd="sng" algn="ctr">
          <a:solidFill>
            <a:sysClr val="window" lastClr="FFFFFF">
              <a:hueOff val="0"/>
              <a:satOff val="0"/>
              <a:lumOff val="0"/>
              <a:alphaOff val="0"/>
            </a:sysClr>
          </a:solidFill>
          <a:prstDash val="solid"/>
        </a:ln>
        <a:effectLst/>
      </dgm:spPr>
      <dgm:t>
        <a:bodyPr/>
        <a:lstStyle/>
        <a:p>
          <a:endParaRPr lang="en-AU"/>
        </a:p>
      </dgm:t>
    </dgm:pt>
  </dgm:ptLst>
  <dgm:cxnLst>
    <dgm:cxn modelId="{62EE1246-134D-4ECC-8E46-6F7004281C97}" type="presOf" srcId="{1096442A-211B-4FE6-A2D1-26813FC6F017}" destId="{B5A860A4-F796-4D77-8884-14566208E99B}" srcOrd="0" destOrd="0" presId="urn:microsoft.com/office/officeart/2005/8/layout/pList2#10"/>
    <dgm:cxn modelId="{6D3074C3-C5F4-4AD3-B3DD-D8339D11740F}" srcId="{722335EC-43B6-441D-888A-7BBDE509F8C2}" destId="{D4AC4B83-77A4-44B0-9F0F-84CE1E4DDC72}" srcOrd="2" destOrd="0" parTransId="{41B58614-990F-41B5-B9EF-470EC75C074B}" sibTransId="{F80F976F-5B26-47C5-AD6B-0E9971D5855B}"/>
    <dgm:cxn modelId="{C90A7125-4824-4F19-9336-98C8F3F3D03A}" type="presOf" srcId="{D4AC4B83-77A4-44B0-9F0F-84CE1E4DDC72}" destId="{E6E9EE65-1726-4CB1-A735-53110F04A0C4}" srcOrd="0" destOrd="0" presId="urn:microsoft.com/office/officeart/2005/8/layout/pList2#10"/>
    <dgm:cxn modelId="{22A140F2-7365-41CA-941B-81B4A8A58DFC}" type="presOf" srcId="{306CED41-3326-4CFF-AE53-5F757DC41BE2}" destId="{F62AFD6B-8A33-4C69-B496-9A7E8C9D4337}" srcOrd="0" destOrd="0" presId="urn:microsoft.com/office/officeart/2005/8/layout/pList2#10"/>
    <dgm:cxn modelId="{E58F53BE-489B-4747-822D-6663FC24DDA5}" type="presOf" srcId="{722335EC-43B6-441D-888A-7BBDE509F8C2}" destId="{6899D8FF-34D1-4484-B232-EDD3BE9D034A}" srcOrd="0" destOrd="0" presId="urn:microsoft.com/office/officeart/2005/8/layout/pList2#10"/>
    <dgm:cxn modelId="{85D9890D-65E6-4340-9710-E41D47C9329D}" srcId="{722335EC-43B6-441D-888A-7BBDE509F8C2}" destId="{40B6744E-F245-46E9-82F1-9BADC711E4FD}" srcOrd="0" destOrd="0" parTransId="{699AC413-B9F8-4F42-BDCD-8C0EC880B114}" sibTransId="{0B19E184-1B4D-4633-81A2-E4E5633C7EF4}"/>
    <dgm:cxn modelId="{27DBE24F-3BFA-41A6-8AAD-6412C65722BA}" type="presOf" srcId="{F80F976F-5B26-47C5-AD6B-0E9971D5855B}" destId="{125D78B4-BD66-4D2C-A35A-4B04B8D8264E}" srcOrd="0" destOrd="0" presId="urn:microsoft.com/office/officeart/2005/8/layout/pList2#10"/>
    <dgm:cxn modelId="{1530C297-FDAE-40CB-9821-BF313CB24A60}" type="presOf" srcId="{A5055630-E251-4EAB-996F-9F28D0D40173}" destId="{CDEF1895-1B57-4395-ACA1-91849C03F5F4}" srcOrd="0" destOrd="0" presId="urn:microsoft.com/office/officeart/2005/8/layout/pList2#10"/>
    <dgm:cxn modelId="{DD77587A-ADDD-4637-9E64-4D4C968624F5}" type="presOf" srcId="{6DA39B09-1CEE-41A3-BB49-60A0F971BD5A}" destId="{B37D74E9-8983-4DE3-AE63-6427BB1580DA}" srcOrd="0" destOrd="0" presId="urn:microsoft.com/office/officeart/2005/8/layout/pList2#10"/>
    <dgm:cxn modelId="{C398785A-6A13-4D9E-890C-AE02CD9531D8}" srcId="{722335EC-43B6-441D-888A-7BBDE509F8C2}" destId="{306CED41-3326-4CFF-AE53-5F757DC41BE2}" srcOrd="1" destOrd="0" parTransId="{883B5E7B-02EB-4222-AD2E-69FDE8E2083E}" sibTransId="{A5055630-E251-4EAB-996F-9F28D0D40173}"/>
    <dgm:cxn modelId="{67D3FB82-3B50-4C8C-96E8-5B64D948EF8F}" type="presOf" srcId="{6639EC50-2308-423D-B4CE-73FDD3A55347}" destId="{F912EBB5-175F-4AC4-9551-25ADE93840E6}" srcOrd="0" destOrd="0" presId="urn:microsoft.com/office/officeart/2005/8/layout/pList2#10"/>
    <dgm:cxn modelId="{9E19DE7C-F146-4044-ADB4-ADB4A7DCF3E1}" type="presOf" srcId="{0B19E184-1B4D-4633-81A2-E4E5633C7EF4}" destId="{5DDE5C89-00E3-42F0-AFFC-27EAA32737C0}" srcOrd="0" destOrd="0" presId="urn:microsoft.com/office/officeart/2005/8/layout/pList2#10"/>
    <dgm:cxn modelId="{76ADADF7-EF90-43C7-A65F-84C77FADAF1B}" type="presOf" srcId="{40B6744E-F245-46E9-82F1-9BADC711E4FD}" destId="{EF07500D-5C97-48A6-8DB9-B8C07B78D99D}" srcOrd="0" destOrd="0" presId="urn:microsoft.com/office/officeart/2005/8/layout/pList2#10"/>
    <dgm:cxn modelId="{937AC4EF-5942-49B1-A4B0-EB12642A6502}" srcId="{722335EC-43B6-441D-888A-7BBDE509F8C2}" destId="{6DA39B09-1CEE-41A3-BB49-60A0F971BD5A}" srcOrd="3" destOrd="0" parTransId="{C7041407-9439-4487-9625-F0704EDD293E}" sibTransId="{1096442A-211B-4FE6-A2D1-26813FC6F017}"/>
    <dgm:cxn modelId="{1E990DCB-C3D8-4D85-B42E-2A7C751C9153}" srcId="{722335EC-43B6-441D-888A-7BBDE509F8C2}" destId="{6639EC50-2308-423D-B4CE-73FDD3A55347}" srcOrd="4" destOrd="0" parTransId="{9CEAA642-3C1C-4300-BDEE-713FFB5F3174}" sibTransId="{DA8ECCA7-597A-4652-B83F-550301F7DE12}"/>
    <dgm:cxn modelId="{38D691EC-9F9B-4BB3-9C87-4E4073EE1E41}" type="presParOf" srcId="{6899D8FF-34D1-4484-B232-EDD3BE9D034A}" destId="{58151695-D397-482A-BA9B-AC5D2CB82477}" srcOrd="0" destOrd="0" presId="urn:microsoft.com/office/officeart/2005/8/layout/pList2#10"/>
    <dgm:cxn modelId="{1A9BD21F-49F0-499B-B3CF-5D64609D439A}" type="presParOf" srcId="{6899D8FF-34D1-4484-B232-EDD3BE9D034A}" destId="{D6BB14E1-D0FC-4133-9D5A-7C08614D469D}" srcOrd="1" destOrd="0" presId="urn:microsoft.com/office/officeart/2005/8/layout/pList2#10"/>
    <dgm:cxn modelId="{CBA35CCE-A9DA-4598-9C35-A37EC916E455}" type="presParOf" srcId="{D6BB14E1-D0FC-4133-9D5A-7C08614D469D}" destId="{2545D4DB-0BA2-422C-9050-9C5038CCC610}" srcOrd="0" destOrd="0" presId="urn:microsoft.com/office/officeart/2005/8/layout/pList2#10"/>
    <dgm:cxn modelId="{9093FB36-237A-4827-B047-52142130C598}" type="presParOf" srcId="{2545D4DB-0BA2-422C-9050-9C5038CCC610}" destId="{EF07500D-5C97-48A6-8DB9-B8C07B78D99D}" srcOrd="0" destOrd="0" presId="urn:microsoft.com/office/officeart/2005/8/layout/pList2#10"/>
    <dgm:cxn modelId="{6253907C-CEF9-45A1-BB6A-B3FA6BA28247}" type="presParOf" srcId="{2545D4DB-0BA2-422C-9050-9C5038CCC610}" destId="{CCA5FA91-8F99-4449-8F3C-0ACF0A43AB73}" srcOrd="1" destOrd="0" presId="urn:microsoft.com/office/officeart/2005/8/layout/pList2#10"/>
    <dgm:cxn modelId="{E88E0036-D741-4EA9-8699-412AAC8D44E4}" type="presParOf" srcId="{2545D4DB-0BA2-422C-9050-9C5038CCC610}" destId="{05A6F0BE-AA94-47DD-AFD2-87839EFB6336}" srcOrd="2" destOrd="0" presId="urn:microsoft.com/office/officeart/2005/8/layout/pList2#10"/>
    <dgm:cxn modelId="{1B351097-A8E2-41BD-9AD0-70EF47B2E4A7}" type="presParOf" srcId="{D6BB14E1-D0FC-4133-9D5A-7C08614D469D}" destId="{5DDE5C89-00E3-42F0-AFFC-27EAA32737C0}" srcOrd="1" destOrd="0" presId="urn:microsoft.com/office/officeart/2005/8/layout/pList2#10"/>
    <dgm:cxn modelId="{2B4ED6A2-B9BA-4BC1-9317-0695F86B0817}" type="presParOf" srcId="{D6BB14E1-D0FC-4133-9D5A-7C08614D469D}" destId="{C35E6F59-0B2A-467C-801B-C86E9EFD2C8F}" srcOrd="2" destOrd="0" presId="urn:microsoft.com/office/officeart/2005/8/layout/pList2#10"/>
    <dgm:cxn modelId="{A3F02F84-683C-408F-8D02-B6F05FACE727}" type="presParOf" srcId="{C35E6F59-0B2A-467C-801B-C86E9EFD2C8F}" destId="{F62AFD6B-8A33-4C69-B496-9A7E8C9D4337}" srcOrd="0" destOrd="0" presId="urn:microsoft.com/office/officeart/2005/8/layout/pList2#10"/>
    <dgm:cxn modelId="{DBE24BB5-1BBF-4B9F-A9B6-7C1AD623AFDE}" type="presParOf" srcId="{C35E6F59-0B2A-467C-801B-C86E9EFD2C8F}" destId="{6CE19CCC-D2D4-42BC-8029-57D70104E052}" srcOrd="1" destOrd="0" presId="urn:microsoft.com/office/officeart/2005/8/layout/pList2#10"/>
    <dgm:cxn modelId="{5D34383D-1BDC-4981-BDF8-2774ED12A390}" type="presParOf" srcId="{C35E6F59-0B2A-467C-801B-C86E9EFD2C8F}" destId="{646E66EF-ED48-46BF-BD9A-32FB7A38A625}" srcOrd="2" destOrd="0" presId="urn:microsoft.com/office/officeart/2005/8/layout/pList2#10"/>
    <dgm:cxn modelId="{9C4D8B37-8AAD-4309-B096-E4FBFC570610}" type="presParOf" srcId="{D6BB14E1-D0FC-4133-9D5A-7C08614D469D}" destId="{CDEF1895-1B57-4395-ACA1-91849C03F5F4}" srcOrd="3" destOrd="0" presId="urn:microsoft.com/office/officeart/2005/8/layout/pList2#10"/>
    <dgm:cxn modelId="{49004EDD-9EE4-4028-B63A-4B76EE176158}" type="presParOf" srcId="{D6BB14E1-D0FC-4133-9D5A-7C08614D469D}" destId="{9FA855A8-088A-4681-B5AD-BFD0A8131E56}" srcOrd="4" destOrd="0" presId="urn:microsoft.com/office/officeart/2005/8/layout/pList2#10"/>
    <dgm:cxn modelId="{BCCEE2D1-63CE-47A4-8411-4624CF42DD59}" type="presParOf" srcId="{9FA855A8-088A-4681-B5AD-BFD0A8131E56}" destId="{E6E9EE65-1726-4CB1-A735-53110F04A0C4}" srcOrd="0" destOrd="0" presId="urn:microsoft.com/office/officeart/2005/8/layout/pList2#10"/>
    <dgm:cxn modelId="{A67DEF60-C9F7-4520-A77C-24D68349E83B}" type="presParOf" srcId="{9FA855A8-088A-4681-B5AD-BFD0A8131E56}" destId="{9AD0656A-7B3C-4EDE-BCA9-F7011F7E7D73}" srcOrd="1" destOrd="0" presId="urn:microsoft.com/office/officeart/2005/8/layout/pList2#10"/>
    <dgm:cxn modelId="{A16477D2-EA41-467B-A84D-032DEA8E7CF8}" type="presParOf" srcId="{9FA855A8-088A-4681-B5AD-BFD0A8131E56}" destId="{A928629C-ABE2-40AB-A04C-63CB03AFE328}" srcOrd="2" destOrd="0" presId="urn:microsoft.com/office/officeart/2005/8/layout/pList2#10"/>
    <dgm:cxn modelId="{F41548B2-6890-4E9A-A1F1-76217F3FAECE}" type="presParOf" srcId="{D6BB14E1-D0FC-4133-9D5A-7C08614D469D}" destId="{125D78B4-BD66-4D2C-A35A-4B04B8D8264E}" srcOrd="5" destOrd="0" presId="urn:microsoft.com/office/officeart/2005/8/layout/pList2#10"/>
    <dgm:cxn modelId="{A6FB689C-EBCE-46C9-B8AE-10AE48DFC9AC}" type="presParOf" srcId="{D6BB14E1-D0FC-4133-9D5A-7C08614D469D}" destId="{7F8DE6B4-7659-4611-9103-7BD646F5780D}" srcOrd="6" destOrd="0" presId="urn:microsoft.com/office/officeart/2005/8/layout/pList2#10"/>
    <dgm:cxn modelId="{B6BBCCF0-1AD2-4C5D-962A-B791F926445C}" type="presParOf" srcId="{7F8DE6B4-7659-4611-9103-7BD646F5780D}" destId="{B37D74E9-8983-4DE3-AE63-6427BB1580DA}" srcOrd="0" destOrd="0" presId="urn:microsoft.com/office/officeart/2005/8/layout/pList2#10"/>
    <dgm:cxn modelId="{144D38E0-5602-4A83-881F-FFABEDED7167}" type="presParOf" srcId="{7F8DE6B4-7659-4611-9103-7BD646F5780D}" destId="{12E78383-2BF9-4DC7-99FA-BBC5A1B7E037}" srcOrd="1" destOrd="0" presId="urn:microsoft.com/office/officeart/2005/8/layout/pList2#10"/>
    <dgm:cxn modelId="{6A327813-16F0-4F7F-8199-B2C6415132FE}" type="presParOf" srcId="{7F8DE6B4-7659-4611-9103-7BD646F5780D}" destId="{ACFA6A1C-24B2-4E55-8CE2-EF8408A2799E}" srcOrd="2" destOrd="0" presId="urn:microsoft.com/office/officeart/2005/8/layout/pList2#10"/>
    <dgm:cxn modelId="{D037D9C8-E4F2-4FB3-A96D-0F602C58C1DA}" type="presParOf" srcId="{D6BB14E1-D0FC-4133-9D5A-7C08614D469D}" destId="{B5A860A4-F796-4D77-8884-14566208E99B}" srcOrd="7" destOrd="0" presId="urn:microsoft.com/office/officeart/2005/8/layout/pList2#10"/>
    <dgm:cxn modelId="{9EA76818-DFE0-46B5-8302-8B95A1B367D7}" type="presParOf" srcId="{D6BB14E1-D0FC-4133-9D5A-7C08614D469D}" destId="{A7A6D4AB-6231-4373-A957-E416DE69BB52}" srcOrd="8" destOrd="0" presId="urn:microsoft.com/office/officeart/2005/8/layout/pList2#10"/>
    <dgm:cxn modelId="{03BD839B-0B1D-42C8-8E1B-A5B217B5B1F7}" type="presParOf" srcId="{A7A6D4AB-6231-4373-A957-E416DE69BB52}" destId="{F912EBB5-175F-4AC4-9551-25ADE93840E6}" srcOrd="0" destOrd="0" presId="urn:microsoft.com/office/officeart/2005/8/layout/pList2#10"/>
    <dgm:cxn modelId="{0B89D5F6-BD70-4F77-B431-9EAD5D76F19F}" type="presParOf" srcId="{A7A6D4AB-6231-4373-A957-E416DE69BB52}" destId="{A77F80E0-A9CB-48EA-B257-A77D8997F6B3}" srcOrd="1" destOrd="0" presId="urn:microsoft.com/office/officeart/2005/8/layout/pList2#10"/>
    <dgm:cxn modelId="{DAE68388-13AD-467A-9763-73191EEC65FC}" type="presParOf" srcId="{A7A6D4AB-6231-4373-A957-E416DE69BB52}" destId="{A09F9D19-C43C-4772-B28D-5D37F82FBE9A}" srcOrd="2" destOrd="0" presId="urn:microsoft.com/office/officeart/2005/8/layout/pList2#10"/>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22335EC-43B6-441D-888A-7BBDE509F8C2}" type="doc">
      <dgm:prSet loTypeId="urn:microsoft.com/office/officeart/2005/8/layout/pList2#11" loCatId="list" qsTypeId="urn:microsoft.com/office/officeart/2005/8/quickstyle/simple1" qsCatId="simple" csTypeId="urn:microsoft.com/office/officeart/2005/8/colors/colorful1#15" csCatId="colorful" phldr="1"/>
      <dgm:spPr/>
      <dgm:t>
        <a:bodyPr/>
        <a:lstStyle/>
        <a:p>
          <a:endParaRPr lang="en-AU"/>
        </a:p>
      </dgm:t>
    </dgm:pt>
    <dgm:pt modelId="{40B6744E-F245-46E9-82F1-9BADC711E4FD}">
      <dgm:prSet phldrT="[Text]"/>
      <dgm:spPr>
        <a:xfrm rot="10800000">
          <a:off x="249869" y="1862375"/>
          <a:ext cx="1433513" cy="2276236"/>
        </a:xfr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r>
            <a:rPr lang="en-AU" b="1" dirty="0" smtClean="0">
              <a:solidFill>
                <a:sysClr val="window" lastClr="FFFFFF"/>
              </a:solidFill>
              <a:latin typeface="Arial"/>
              <a:ea typeface="ＭＳ Ｐゴシック"/>
              <a:cs typeface="+mn-cs"/>
            </a:rPr>
            <a:t>Focus groups addressing significant and emerging issues</a:t>
          </a:r>
          <a:endParaRPr lang="en-AU" b="1" dirty="0">
            <a:solidFill>
              <a:sysClr val="window" lastClr="FFFFFF"/>
            </a:solidFill>
            <a:latin typeface="Arial"/>
            <a:ea typeface="ＭＳ Ｐゴシック"/>
            <a:cs typeface="+mn-cs"/>
          </a:endParaRPr>
        </a:p>
      </dgm:t>
    </dgm:pt>
    <dgm:pt modelId="{699AC413-B9F8-4F42-BDCD-8C0EC880B114}" type="parTrans" cxnId="{85D9890D-65E6-4340-9710-E41D47C9329D}">
      <dgm:prSet/>
      <dgm:spPr/>
      <dgm:t>
        <a:bodyPr/>
        <a:lstStyle/>
        <a:p>
          <a:endParaRPr lang="en-AU"/>
        </a:p>
      </dgm:t>
    </dgm:pt>
    <dgm:pt modelId="{0B19E184-1B4D-4633-81A2-E4E5633C7EF4}" type="sibTrans" cxnId="{85D9890D-65E6-4340-9710-E41D47C9329D}">
      <dgm:prSet/>
      <dgm:spPr/>
      <dgm:t>
        <a:bodyPr/>
        <a:lstStyle/>
        <a:p>
          <a:endParaRPr lang="en-AU"/>
        </a:p>
      </dgm:t>
    </dgm:pt>
    <dgm:pt modelId="{306CED41-3326-4CFF-AE53-5F757DC41BE2}">
      <dgm:prSet phldrT="[Text]"/>
      <dgm:spPr>
        <a:xfrm rot="10800000">
          <a:off x="1826734" y="1862375"/>
          <a:ext cx="1433513" cy="2276236"/>
        </a:xfr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r>
            <a:rPr lang="en-AU" b="1" dirty="0" smtClean="0">
              <a:solidFill>
                <a:sysClr val="window" lastClr="FFFFFF"/>
              </a:solidFill>
              <a:latin typeface="Arial"/>
              <a:ea typeface="ＭＳ Ｐゴシック"/>
              <a:cs typeface="+mn-cs"/>
            </a:rPr>
            <a:t>Improve internal systems within the inspectorate – work across regions and disciplines </a:t>
          </a:r>
          <a:endParaRPr lang="en-AU" b="1" dirty="0">
            <a:solidFill>
              <a:sysClr val="window" lastClr="FFFFFF"/>
            </a:solidFill>
            <a:latin typeface="Arial"/>
            <a:ea typeface="ＭＳ Ｐゴシック"/>
            <a:cs typeface="+mn-cs"/>
          </a:endParaRPr>
        </a:p>
      </dgm:t>
    </dgm:pt>
    <dgm:pt modelId="{883B5E7B-02EB-4222-AD2E-69FDE8E2083E}" type="parTrans" cxnId="{C398785A-6A13-4D9E-890C-AE02CD9531D8}">
      <dgm:prSet/>
      <dgm:spPr/>
      <dgm:t>
        <a:bodyPr/>
        <a:lstStyle/>
        <a:p>
          <a:endParaRPr lang="en-AU"/>
        </a:p>
      </dgm:t>
    </dgm:pt>
    <dgm:pt modelId="{A5055630-E251-4EAB-996F-9F28D0D40173}" type="sibTrans" cxnId="{C398785A-6A13-4D9E-890C-AE02CD9531D8}">
      <dgm:prSet/>
      <dgm:spPr/>
      <dgm:t>
        <a:bodyPr/>
        <a:lstStyle/>
        <a:p>
          <a:endParaRPr lang="en-AU"/>
        </a:p>
      </dgm:t>
    </dgm:pt>
    <dgm:pt modelId="{D4AC4B83-77A4-44B0-9F0F-84CE1E4DDC72}">
      <dgm:prSet phldrT="[Text]"/>
      <dgm:spPr>
        <a:xfrm rot="10800000">
          <a:off x="3403599" y="1862375"/>
          <a:ext cx="1433513" cy="2276236"/>
        </a:xfr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r>
            <a:rPr lang="en-AU" b="1" dirty="0" smtClean="0">
              <a:solidFill>
                <a:sysClr val="window" lastClr="FFFFFF"/>
              </a:solidFill>
              <a:latin typeface="Arial"/>
              <a:ea typeface="ＭＳ Ｐゴシック"/>
              <a:cs typeface="+mn-cs"/>
            </a:rPr>
            <a:t>Develop compliance tools and training to assist inspectors</a:t>
          </a:r>
          <a:endParaRPr lang="en-AU" b="1" dirty="0">
            <a:solidFill>
              <a:sysClr val="window" lastClr="FFFFFF"/>
            </a:solidFill>
            <a:latin typeface="Arial"/>
            <a:ea typeface="ＭＳ Ｐゴシック"/>
            <a:cs typeface="+mn-cs"/>
          </a:endParaRPr>
        </a:p>
      </dgm:t>
    </dgm:pt>
    <dgm:pt modelId="{41B58614-990F-41B5-B9EF-470EC75C074B}" type="parTrans" cxnId="{6D3074C3-C5F4-4AD3-B3DD-D8339D11740F}">
      <dgm:prSet/>
      <dgm:spPr/>
      <dgm:t>
        <a:bodyPr/>
        <a:lstStyle/>
        <a:p>
          <a:endParaRPr lang="en-AU"/>
        </a:p>
      </dgm:t>
    </dgm:pt>
    <dgm:pt modelId="{F80F976F-5B26-47C5-AD6B-0E9971D5855B}" type="sibTrans" cxnId="{6D3074C3-C5F4-4AD3-B3DD-D8339D11740F}">
      <dgm:prSet/>
      <dgm:spPr/>
      <dgm:t>
        <a:bodyPr/>
        <a:lstStyle/>
        <a:p>
          <a:endParaRPr lang="en-AU"/>
        </a:p>
      </dgm:t>
    </dgm:pt>
    <dgm:pt modelId="{6DA39B09-1CEE-41A3-BB49-60A0F971BD5A}">
      <dgm:prSet/>
      <dgm:spPr>
        <a:xfrm rot="10800000">
          <a:off x="4980464" y="1862375"/>
          <a:ext cx="1433513" cy="2276236"/>
        </a:xfr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r>
            <a:rPr lang="en-AU" b="1" dirty="0" smtClean="0">
              <a:solidFill>
                <a:sysClr val="window" lastClr="FFFFFF"/>
              </a:solidFill>
              <a:latin typeface="Arial"/>
              <a:ea typeface="ＭＳ Ｐゴシック"/>
              <a:cs typeface="+mn-cs"/>
            </a:rPr>
            <a:t>Provide consistent and transparent information about safety and health issues </a:t>
          </a:r>
          <a:endParaRPr lang="en-AU" b="1" dirty="0">
            <a:solidFill>
              <a:sysClr val="window" lastClr="FFFFFF"/>
            </a:solidFill>
            <a:latin typeface="Arial"/>
            <a:ea typeface="ＭＳ Ｐゴシック"/>
            <a:cs typeface="+mn-cs"/>
          </a:endParaRPr>
        </a:p>
      </dgm:t>
    </dgm:pt>
    <dgm:pt modelId="{C7041407-9439-4487-9625-F0704EDD293E}" type="parTrans" cxnId="{937AC4EF-5942-49B1-A4B0-EB12642A6502}">
      <dgm:prSet/>
      <dgm:spPr/>
      <dgm:t>
        <a:bodyPr/>
        <a:lstStyle/>
        <a:p>
          <a:endParaRPr lang="en-AU"/>
        </a:p>
      </dgm:t>
    </dgm:pt>
    <dgm:pt modelId="{1096442A-211B-4FE6-A2D1-26813FC6F017}" type="sibTrans" cxnId="{937AC4EF-5942-49B1-A4B0-EB12642A6502}">
      <dgm:prSet/>
      <dgm:spPr/>
      <dgm:t>
        <a:bodyPr/>
        <a:lstStyle/>
        <a:p>
          <a:endParaRPr lang="en-AU"/>
        </a:p>
      </dgm:t>
    </dgm:pt>
    <dgm:pt modelId="{6639EC50-2308-423D-B4CE-73FDD3A55347}">
      <dgm:prSet/>
      <dgm:spPr>
        <a:xfrm rot="10800000">
          <a:off x="6557329" y="1862375"/>
          <a:ext cx="1433513" cy="2276236"/>
        </a:xfr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r>
            <a:rPr lang="en-AU" b="1" dirty="0" smtClean="0">
              <a:solidFill>
                <a:sysClr val="window" lastClr="FFFFFF"/>
              </a:solidFill>
              <a:latin typeface="Arial"/>
              <a:ea typeface="ＭＳ Ｐゴシック"/>
              <a:cs typeface="+mn-cs"/>
            </a:rPr>
            <a:t>Develop appropriate guidance material and other resources for industry</a:t>
          </a:r>
          <a:endParaRPr lang="en-AU" b="1" dirty="0">
            <a:solidFill>
              <a:sysClr val="window" lastClr="FFFFFF"/>
            </a:solidFill>
            <a:latin typeface="Arial"/>
            <a:ea typeface="ＭＳ Ｐゴシック"/>
            <a:cs typeface="+mn-cs"/>
          </a:endParaRPr>
        </a:p>
      </dgm:t>
    </dgm:pt>
    <dgm:pt modelId="{9CEAA642-3C1C-4300-BDEE-713FFB5F3174}" type="parTrans" cxnId="{1E990DCB-C3D8-4D85-B42E-2A7C751C9153}">
      <dgm:prSet/>
      <dgm:spPr/>
      <dgm:t>
        <a:bodyPr/>
        <a:lstStyle/>
        <a:p>
          <a:endParaRPr lang="en-AU"/>
        </a:p>
      </dgm:t>
    </dgm:pt>
    <dgm:pt modelId="{DA8ECCA7-597A-4652-B83F-550301F7DE12}" type="sibTrans" cxnId="{1E990DCB-C3D8-4D85-B42E-2A7C751C9153}">
      <dgm:prSet/>
      <dgm:spPr/>
      <dgm:t>
        <a:bodyPr/>
        <a:lstStyle/>
        <a:p>
          <a:endParaRPr lang="en-AU"/>
        </a:p>
      </dgm:t>
    </dgm:pt>
    <dgm:pt modelId="{6899D8FF-34D1-4484-B232-EDD3BE9D034A}" type="pres">
      <dgm:prSet presAssocID="{722335EC-43B6-441D-888A-7BBDE509F8C2}" presName="Name0" presStyleCnt="0">
        <dgm:presLayoutVars>
          <dgm:dir/>
          <dgm:resizeHandles val="exact"/>
        </dgm:presLayoutVars>
      </dgm:prSet>
      <dgm:spPr/>
      <dgm:t>
        <a:bodyPr/>
        <a:lstStyle/>
        <a:p>
          <a:endParaRPr lang="en-AU"/>
        </a:p>
      </dgm:t>
    </dgm:pt>
    <dgm:pt modelId="{58151695-D397-482A-BA9B-AC5D2CB82477}" type="pres">
      <dgm:prSet presAssocID="{722335EC-43B6-441D-888A-7BBDE509F8C2}" presName="bkgdShp" presStyleLbl="alignAccFollowNode1" presStyleIdx="0" presStyleCnt="1" custLinFactNeighborX="37006" custLinFactNeighborY="-54262"/>
      <dgm:spPr>
        <a:xfrm>
          <a:off x="0" y="0"/>
          <a:ext cx="8240712" cy="1862375"/>
        </a:xfrm>
        <a:prstGeom prst="roundRect">
          <a:avLst>
            <a:gd name="adj" fmla="val 10000"/>
          </a:avLst>
        </a:prstGeom>
        <a:solidFill>
          <a:srgbClr val="FFFF66">
            <a:alpha val="89804"/>
          </a:srgbClr>
        </a:solidFill>
        <a:ln w="25400" cap="flat" cmpd="sng" algn="ctr">
          <a:solidFill>
            <a:srgbClr val="C0504D">
              <a:tint val="40000"/>
              <a:alpha val="90000"/>
              <a:hueOff val="0"/>
              <a:satOff val="0"/>
              <a:lumOff val="0"/>
              <a:alphaOff val="0"/>
            </a:srgbClr>
          </a:solidFill>
          <a:prstDash val="solid"/>
        </a:ln>
        <a:effectLst/>
      </dgm:spPr>
      <dgm:t>
        <a:bodyPr/>
        <a:lstStyle/>
        <a:p>
          <a:endParaRPr lang="en-AU"/>
        </a:p>
      </dgm:t>
    </dgm:pt>
    <dgm:pt modelId="{D6BB14E1-D0FC-4133-9D5A-7C08614D469D}" type="pres">
      <dgm:prSet presAssocID="{722335EC-43B6-441D-888A-7BBDE509F8C2}" presName="linComp" presStyleCnt="0"/>
      <dgm:spPr/>
    </dgm:pt>
    <dgm:pt modelId="{2545D4DB-0BA2-422C-9050-9C5038CCC610}" type="pres">
      <dgm:prSet presAssocID="{40B6744E-F245-46E9-82F1-9BADC711E4FD}" presName="compNode" presStyleCnt="0"/>
      <dgm:spPr/>
    </dgm:pt>
    <dgm:pt modelId="{EF07500D-5C97-48A6-8DB9-B8C07B78D99D}" type="pres">
      <dgm:prSet presAssocID="{40B6744E-F245-46E9-82F1-9BADC711E4FD}" presName="node" presStyleLbl="node1" presStyleIdx="0" presStyleCnt="5">
        <dgm:presLayoutVars>
          <dgm:bulletEnabled val="1"/>
        </dgm:presLayoutVars>
      </dgm:prSet>
      <dgm:spPr>
        <a:prstGeom prst="round2SameRect">
          <a:avLst>
            <a:gd name="adj1" fmla="val 10500"/>
            <a:gd name="adj2" fmla="val 0"/>
          </a:avLst>
        </a:prstGeom>
      </dgm:spPr>
      <dgm:t>
        <a:bodyPr/>
        <a:lstStyle/>
        <a:p>
          <a:endParaRPr lang="en-AU"/>
        </a:p>
      </dgm:t>
    </dgm:pt>
    <dgm:pt modelId="{CCA5FA91-8F99-4449-8F3C-0ACF0A43AB73}" type="pres">
      <dgm:prSet presAssocID="{40B6744E-F245-46E9-82F1-9BADC711E4FD}" presName="invisiNode" presStyleLbl="node1" presStyleIdx="0" presStyleCnt="5"/>
      <dgm:spPr/>
    </dgm:pt>
    <dgm:pt modelId="{05A6F0BE-AA94-47DD-AFD2-87839EFB6336}" type="pres">
      <dgm:prSet presAssocID="{40B6744E-F245-46E9-82F1-9BADC711E4FD}" presName="imagNode" presStyleLbl="fgImgPlace1" presStyleIdx="0" presStyleCnt="5"/>
      <dgm:spPr>
        <a:xfrm>
          <a:off x="249869" y="248316"/>
          <a:ext cx="1433513" cy="1365741"/>
        </a:xfrm>
        <a:prstGeom prst="roundRect">
          <a:avLst>
            <a:gd name="adj" fmla="val 10000"/>
          </a:avLst>
        </a:prstGeom>
        <a:blipFill rotWithShape="1">
          <a:blip xmlns:r="http://schemas.openxmlformats.org/officeDocument/2006/relationships" r:embed="rId1" cstate="email">
            <a:extLst>
              <a:ext uri="{28A0092B-C50C-407E-A947-70E740481C1C}">
                <a14:useLocalDpi xmlns:a14="http://schemas.microsoft.com/office/drawing/2010/main"/>
              </a:ext>
            </a:extLst>
          </a:blip>
          <a:stretch>
            <a:fillRect/>
          </a:stretch>
        </a:blipFill>
        <a:ln w="25400" cap="flat" cmpd="sng" algn="ctr">
          <a:solidFill>
            <a:sysClr val="window" lastClr="FFFFFF">
              <a:hueOff val="0"/>
              <a:satOff val="0"/>
              <a:lumOff val="0"/>
              <a:alphaOff val="0"/>
            </a:sysClr>
          </a:solidFill>
          <a:prstDash val="solid"/>
        </a:ln>
        <a:effectLst/>
      </dgm:spPr>
      <dgm:t>
        <a:bodyPr/>
        <a:lstStyle/>
        <a:p>
          <a:endParaRPr lang="en-AU"/>
        </a:p>
      </dgm:t>
    </dgm:pt>
    <dgm:pt modelId="{5DDE5C89-00E3-42F0-AFFC-27EAA32737C0}" type="pres">
      <dgm:prSet presAssocID="{0B19E184-1B4D-4633-81A2-E4E5633C7EF4}" presName="sibTrans" presStyleLbl="sibTrans2D1" presStyleIdx="0" presStyleCnt="0"/>
      <dgm:spPr/>
      <dgm:t>
        <a:bodyPr/>
        <a:lstStyle/>
        <a:p>
          <a:endParaRPr lang="en-AU"/>
        </a:p>
      </dgm:t>
    </dgm:pt>
    <dgm:pt modelId="{C35E6F59-0B2A-467C-801B-C86E9EFD2C8F}" type="pres">
      <dgm:prSet presAssocID="{306CED41-3326-4CFF-AE53-5F757DC41BE2}" presName="compNode" presStyleCnt="0"/>
      <dgm:spPr/>
    </dgm:pt>
    <dgm:pt modelId="{F62AFD6B-8A33-4C69-B496-9A7E8C9D4337}" type="pres">
      <dgm:prSet presAssocID="{306CED41-3326-4CFF-AE53-5F757DC41BE2}" presName="node" presStyleLbl="node1" presStyleIdx="1" presStyleCnt="5">
        <dgm:presLayoutVars>
          <dgm:bulletEnabled val="1"/>
        </dgm:presLayoutVars>
      </dgm:prSet>
      <dgm:spPr>
        <a:prstGeom prst="round2SameRect">
          <a:avLst>
            <a:gd name="adj1" fmla="val 10500"/>
            <a:gd name="adj2" fmla="val 0"/>
          </a:avLst>
        </a:prstGeom>
      </dgm:spPr>
      <dgm:t>
        <a:bodyPr/>
        <a:lstStyle/>
        <a:p>
          <a:endParaRPr lang="en-AU"/>
        </a:p>
      </dgm:t>
    </dgm:pt>
    <dgm:pt modelId="{6CE19CCC-D2D4-42BC-8029-57D70104E052}" type="pres">
      <dgm:prSet presAssocID="{306CED41-3326-4CFF-AE53-5F757DC41BE2}" presName="invisiNode" presStyleLbl="node1" presStyleIdx="1" presStyleCnt="5"/>
      <dgm:spPr/>
    </dgm:pt>
    <dgm:pt modelId="{646E66EF-ED48-46BF-BD9A-32FB7A38A625}" type="pres">
      <dgm:prSet presAssocID="{306CED41-3326-4CFF-AE53-5F757DC41BE2}" presName="imagNode" presStyleLbl="fgImgPlace1" presStyleIdx="1" presStyleCnt="5"/>
      <dgm:spPr>
        <a:xfrm>
          <a:off x="1826734" y="248316"/>
          <a:ext cx="1433513" cy="1365741"/>
        </a:xfrm>
        <a:prstGeom prst="roundRect">
          <a:avLst>
            <a:gd name="adj" fmla="val 10000"/>
          </a:avLst>
        </a:prstGeom>
        <a:blipFill rotWithShape="1">
          <a:blip xmlns:r="http://schemas.openxmlformats.org/officeDocument/2006/relationships" r:embed="rId2" cstate="email">
            <a:extLst>
              <a:ext uri="{28A0092B-C50C-407E-A947-70E740481C1C}">
                <a14:useLocalDpi xmlns:a14="http://schemas.microsoft.com/office/drawing/2010/main"/>
              </a:ext>
            </a:extLst>
          </a:blip>
          <a:stretch>
            <a:fillRect/>
          </a:stretch>
        </a:blipFill>
        <a:ln w="25400" cap="flat" cmpd="sng" algn="ctr">
          <a:solidFill>
            <a:sysClr val="window" lastClr="FFFFFF">
              <a:hueOff val="0"/>
              <a:satOff val="0"/>
              <a:lumOff val="0"/>
              <a:alphaOff val="0"/>
            </a:sysClr>
          </a:solidFill>
          <a:prstDash val="solid"/>
        </a:ln>
        <a:effectLst/>
      </dgm:spPr>
      <dgm:t>
        <a:bodyPr/>
        <a:lstStyle/>
        <a:p>
          <a:endParaRPr lang="en-AU"/>
        </a:p>
      </dgm:t>
    </dgm:pt>
    <dgm:pt modelId="{CDEF1895-1B57-4395-ACA1-91849C03F5F4}" type="pres">
      <dgm:prSet presAssocID="{A5055630-E251-4EAB-996F-9F28D0D40173}" presName="sibTrans" presStyleLbl="sibTrans2D1" presStyleIdx="0" presStyleCnt="0"/>
      <dgm:spPr/>
      <dgm:t>
        <a:bodyPr/>
        <a:lstStyle/>
        <a:p>
          <a:endParaRPr lang="en-AU"/>
        </a:p>
      </dgm:t>
    </dgm:pt>
    <dgm:pt modelId="{9FA855A8-088A-4681-B5AD-BFD0A8131E56}" type="pres">
      <dgm:prSet presAssocID="{D4AC4B83-77A4-44B0-9F0F-84CE1E4DDC72}" presName="compNode" presStyleCnt="0"/>
      <dgm:spPr/>
    </dgm:pt>
    <dgm:pt modelId="{E6E9EE65-1726-4CB1-A735-53110F04A0C4}" type="pres">
      <dgm:prSet presAssocID="{D4AC4B83-77A4-44B0-9F0F-84CE1E4DDC72}" presName="node" presStyleLbl="node1" presStyleIdx="2" presStyleCnt="5">
        <dgm:presLayoutVars>
          <dgm:bulletEnabled val="1"/>
        </dgm:presLayoutVars>
      </dgm:prSet>
      <dgm:spPr>
        <a:prstGeom prst="round2SameRect">
          <a:avLst>
            <a:gd name="adj1" fmla="val 10500"/>
            <a:gd name="adj2" fmla="val 0"/>
          </a:avLst>
        </a:prstGeom>
      </dgm:spPr>
      <dgm:t>
        <a:bodyPr/>
        <a:lstStyle/>
        <a:p>
          <a:endParaRPr lang="en-AU"/>
        </a:p>
      </dgm:t>
    </dgm:pt>
    <dgm:pt modelId="{9AD0656A-7B3C-4EDE-BCA9-F7011F7E7D73}" type="pres">
      <dgm:prSet presAssocID="{D4AC4B83-77A4-44B0-9F0F-84CE1E4DDC72}" presName="invisiNode" presStyleLbl="node1" presStyleIdx="2" presStyleCnt="5"/>
      <dgm:spPr/>
    </dgm:pt>
    <dgm:pt modelId="{A928629C-ABE2-40AB-A04C-63CB03AFE328}" type="pres">
      <dgm:prSet presAssocID="{D4AC4B83-77A4-44B0-9F0F-84CE1E4DDC72}" presName="imagNode" presStyleLbl="fgImgPlace1" presStyleIdx="2" presStyleCnt="5"/>
      <dgm:spPr>
        <a:xfrm>
          <a:off x="3403599" y="248316"/>
          <a:ext cx="1433513" cy="1365741"/>
        </a:xfrm>
        <a:prstGeom prst="roundRect">
          <a:avLst>
            <a:gd name="adj" fmla="val 10000"/>
          </a:avLst>
        </a:prstGeom>
        <a:blipFill rotWithShape="1">
          <a:blip xmlns:r="http://schemas.openxmlformats.org/officeDocument/2006/relationships" r:embed="rId3" cstate="email">
            <a:extLst>
              <a:ext uri="{28A0092B-C50C-407E-A947-70E740481C1C}">
                <a14:useLocalDpi xmlns:a14="http://schemas.microsoft.com/office/drawing/2010/main"/>
              </a:ext>
            </a:extLst>
          </a:blip>
          <a:stretch>
            <a:fillRect/>
          </a:stretch>
        </a:blipFill>
        <a:ln w="25400" cap="flat" cmpd="sng" algn="ctr">
          <a:solidFill>
            <a:sysClr val="window" lastClr="FFFFFF">
              <a:hueOff val="0"/>
              <a:satOff val="0"/>
              <a:lumOff val="0"/>
              <a:alphaOff val="0"/>
            </a:sysClr>
          </a:solidFill>
          <a:prstDash val="solid"/>
        </a:ln>
        <a:effectLst/>
      </dgm:spPr>
      <dgm:t>
        <a:bodyPr/>
        <a:lstStyle/>
        <a:p>
          <a:endParaRPr lang="en-AU"/>
        </a:p>
      </dgm:t>
    </dgm:pt>
    <dgm:pt modelId="{125D78B4-BD66-4D2C-A35A-4B04B8D8264E}" type="pres">
      <dgm:prSet presAssocID="{F80F976F-5B26-47C5-AD6B-0E9971D5855B}" presName="sibTrans" presStyleLbl="sibTrans2D1" presStyleIdx="0" presStyleCnt="0"/>
      <dgm:spPr/>
      <dgm:t>
        <a:bodyPr/>
        <a:lstStyle/>
        <a:p>
          <a:endParaRPr lang="en-AU"/>
        </a:p>
      </dgm:t>
    </dgm:pt>
    <dgm:pt modelId="{7F8DE6B4-7659-4611-9103-7BD646F5780D}" type="pres">
      <dgm:prSet presAssocID="{6DA39B09-1CEE-41A3-BB49-60A0F971BD5A}" presName="compNode" presStyleCnt="0"/>
      <dgm:spPr/>
    </dgm:pt>
    <dgm:pt modelId="{B37D74E9-8983-4DE3-AE63-6427BB1580DA}" type="pres">
      <dgm:prSet presAssocID="{6DA39B09-1CEE-41A3-BB49-60A0F971BD5A}" presName="node" presStyleLbl="node1" presStyleIdx="3" presStyleCnt="5">
        <dgm:presLayoutVars>
          <dgm:bulletEnabled val="1"/>
        </dgm:presLayoutVars>
      </dgm:prSet>
      <dgm:spPr>
        <a:prstGeom prst="round2SameRect">
          <a:avLst>
            <a:gd name="adj1" fmla="val 10500"/>
            <a:gd name="adj2" fmla="val 0"/>
          </a:avLst>
        </a:prstGeom>
      </dgm:spPr>
      <dgm:t>
        <a:bodyPr/>
        <a:lstStyle/>
        <a:p>
          <a:endParaRPr lang="en-AU"/>
        </a:p>
      </dgm:t>
    </dgm:pt>
    <dgm:pt modelId="{12E78383-2BF9-4DC7-99FA-BBC5A1B7E037}" type="pres">
      <dgm:prSet presAssocID="{6DA39B09-1CEE-41A3-BB49-60A0F971BD5A}" presName="invisiNode" presStyleLbl="node1" presStyleIdx="3" presStyleCnt="5"/>
      <dgm:spPr/>
    </dgm:pt>
    <dgm:pt modelId="{ACFA6A1C-24B2-4E55-8CE2-EF8408A2799E}" type="pres">
      <dgm:prSet presAssocID="{6DA39B09-1CEE-41A3-BB49-60A0F971BD5A}" presName="imagNode" presStyleLbl="fgImgPlace1" presStyleIdx="3" presStyleCnt="5"/>
      <dgm:spPr>
        <a:xfrm>
          <a:off x="4980464" y="248316"/>
          <a:ext cx="1433513" cy="1365741"/>
        </a:xfrm>
        <a:prstGeom prst="roundRect">
          <a:avLst>
            <a:gd name="adj" fmla="val 10000"/>
          </a:avLst>
        </a:prstGeom>
        <a:blipFill rotWithShape="1">
          <a:blip xmlns:r="http://schemas.openxmlformats.org/officeDocument/2006/relationships" r:embed="rId4" cstate="email">
            <a:extLst>
              <a:ext uri="{28A0092B-C50C-407E-A947-70E740481C1C}">
                <a14:useLocalDpi xmlns:a14="http://schemas.microsoft.com/office/drawing/2010/main"/>
              </a:ext>
            </a:extLst>
          </a:blip>
          <a:stretch>
            <a:fillRect/>
          </a:stretch>
        </a:blipFill>
        <a:ln w="25400" cap="flat" cmpd="sng" algn="ctr">
          <a:solidFill>
            <a:sysClr val="window" lastClr="FFFFFF">
              <a:hueOff val="0"/>
              <a:satOff val="0"/>
              <a:lumOff val="0"/>
              <a:alphaOff val="0"/>
            </a:sysClr>
          </a:solidFill>
          <a:prstDash val="solid"/>
        </a:ln>
        <a:effectLst/>
      </dgm:spPr>
      <dgm:t>
        <a:bodyPr/>
        <a:lstStyle/>
        <a:p>
          <a:endParaRPr lang="en-AU"/>
        </a:p>
      </dgm:t>
    </dgm:pt>
    <dgm:pt modelId="{B5A860A4-F796-4D77-8884-14566208E99B}" type="pres">
      <dgm:prSet presAssocID="{1096442A-211B-4FE6-A2D1-26813FC6F017}" presName="sibTrans" presStyleLbl="sibTrans2D1" presStyleIdx="0" presStyleCnt="0"/>
      <dgm:spPr/>
      <dgm:t>
        <a:bodyPr/>
        <a:lstStyle/>
        <a:p>
          <a:endParaRPr lang="en-AU"/>
        </a:p>
      </dgm:t>
    </dgm:pt>
    <dgm:pt modelId="{A7A6D4AB-6231-4373-A957-E416DE69BB52}" type="pres">
      <dgm:prSet presAssocID="{6639EC50-2308-423D-B4CE-73FDD3A55347}" presName="compNode" presStyleCnt="0"/>
      <dgm:spPr/>
    </dgm:pt>
    <dgm:pt modelId="{F912EBB5-175F-4AC4-9551-25ADE93840E6}" type="pres">
      <dgm:prSet presAssocID="{6639EC50-2308-423D-B4CE-73FDD3A55347}" presName="node" presStyleLbl="node1" presStyleIdx="4" presStyleCnt="5">
        <dgm:presLayoutVars>
          <dgm:bulletEnabled val="1"/>
        </dgm:presLayoutVars>
      </dgm:prSet>
      <dgm:spPr>
        <a:prstGeom prst="round2SameRect">
          <a:avLst>
            <a:gd name="adj1" fmla="val 10500"/>
            <a:gd name="adj2" fmla="val 0"/>
          </a:avLst>
        </a:prstGeom>
      </dgm:spPr>
      <dgm:t>
        <a:bodyPr/>
        <a:lstStyle/>
        <a:p>
          <a:endParaRPr lang="en-AU"/>
        </a:p>
      </dgm:t>
    </dgm:pt>
    <dgm:pt modelId="{A77F80E0-A9CB-48EA-B257-A77D8997F6B3}" type="pres">
      <dgm:prSet presAssocID="{6639EC50-2308-423D-B4CE-73FDD3A55347}" presName="invisiNode" presStyleLbl="node1" presStyleIdx="4" presStyleCnt="5"/>
      <dgm:spPr/>
    </dgm:pt>
    <dgm:pt modelId="{A09F9D19-C43C-4772-B28D-5D37F82FBE9A}" type="pres">
      <dgm:prSet presAssocID="{6639EC50-2308-423D-B4CE-73FDD3A55347}" presName="imagNode" presStyleLbl="fgImgPlace1" presStyleIdx="4" presStyleCnt="5"/>
      <dgm:spPr>
        <a:xfrm>
          <a:off x="6557329" y="248316"/>
          <a:ext cx="1433513" cy="1365741"/>
        </a:xfrm>
        <a:prstGeom prst="roundRect">
          <a:avLst>
            <a:gd name="adj" fmla="val 10000"/>
          </a:avLst>
        </a:prstGeom>
        <a:blipFill rotWithShape="1">
          <a:blip xmlns:r="http://schemas.openxmlformats.org/officeDocument/2006/relationships" r:embed="rId5" cstate="email">
            <a:extLst>
              <a:ext uri="{28A0092B-C50C-407E-A947-70E740481C1C}">
                <a14:useLocalDpi xmlns:a14="http://schemas.microsoft.com/office/drawing/2010/main"/>
              </a:ext>
            </a:extLst>
          </a:blip>
          <a:stretch>
            <a:fillRect/>
          </a:stretch>
        </a:blipFill>
        <a:ln w="25400" cap="flat" cmpd="sng" algn="ctr">
          <a:solidFill>
            <a:sysClr val="window" lastClr="FFFFFF">
              <a:hueOff val="0"/>
              <a:satOff val="0"/>
              <a:lumOff val="0"/>
              <a:alphaOff val="0"/>
            </a:sysClr>
          </a:solidFill>
          <a:prstDash val="solid"/>
        </a:ln>
        <a:effectLst/>
      </dgm:spPr>
      <dgm:t>
        <a:bodyPr/>
        <a:lstStyle/>
        <a:p>
          <a:endParaRPr lang="en-AU"/>
        </a:p>
      </dgm:t>
    </dgm:pt>
  </dgm:ptLst>
  <dgm:cxnLst>
    <dgm:cxn modelId="{27E299F2-9608-4258-8393-DCBC66271C57}" type="presOf" srcId="{306CED41-3326-4CFF-AE53-5F757DC41BE2}" destId="{F62AFD6B-8A33-4C69-B496-9A7E8C9D4337}" srcOrd="0" destOrd="0" presId="urn:microsoft.com/office/officeart/2005/8/layout/pList2#11"/>
    <dgm:cxn modelId="{6D3074C3-C5F4-4AD3-B3DD-D8339D11740F}" srcId="{722335EC-43B6-441D-888A-7BBDE509F8C2}" destId="{D4AC4B83-77A4-44B0-9F0F-84CE1E4DDC72}" srcOrd="2" destOrd="0" parTransId="{41B58614-990F-41B5-B9EF-470EC75C074B}" sibTransId="{F80F976F-5B26-47C5-AD6B-0E9971D5855B}"/>
    <dgm:cxn modelId="{2F4A7822-526F-4C85-9BEA-E60AF95FF7EF}" type="presOf" srcId="{F80F976F-5B26-47C5-AD6B-0E9971D5855B}" destId="{125D78B4-BD66-4D2C-A35A-4B04B8D8264E}" srcOrd="0" destOrd="0" presId="urn:microsoft.com/office/officeart/2005/8/layout/pList2#11"/>
    <dgm:cxn modelId="{85D9890D-65E6-4340-9710-E41D47C9329D}" srcId="{722335EC-43B6-441D-888A-7BBDE509F8C2}" destId="{40B6744E-F245-46E9-82F1-9BADC711E4FD}" srcOrd="0" destOrd="0" parTransId="{699AC413-B9F8-4F42-BDCD-8C0EC880B114}" sibTransId="{0B19E184-1B4D-4633-81A2-E4E5633C7EF4}"/>
    <dgm:cxn modelId="{C398785A-6A13-4D9E-890C-AE02CD9531D8}" srcId="{722335EC-43B6-441D-888A-7BBDE509F8C2}" destId="{306CED41-3326-4CFF-AE53-5F757DC41BE2}" srcOrd="1" destOrd="0" parTransId="{883B5E7B-02EB-4222-AD2E-69FDE8E2083E}" sibTransId="{A5055630-E251-4EAB-996F-9F28D0D40173}"/>
    <dgm:cxn modelId="{26074C0E-9E34-45A3-81C7-71D8F17E1434}" type="presOf" srcId="{0B19E184-1B4D-4633-81A2-E4E5633C7EF4}" destId="{5DDE5C89-00E3-42F0-AFFC-27EAA32737C0}" srcOrd="0" destOrd="0" presId="urn:microsoft.com/office/officeart/2005/8/layout/pList2#11"/>
    <dgm:cxn modelId="{937AC4EF-5942-49B1-A4B0-EB12642A6502}" srcId="{722335EC-43B6-441D-888A-7BBDE509F8C2}" destId="{6DA39B09-1CEE-41A3-BB49-60A0F971BD5A}" srcOrd="3" destOrd="0" parTransId="{C7041407-9439-4487-9625-F0704EDD293E}" sibTransId="{1096442A-211B-4FE6-A2D1-26813FC6F017}"/>
    <dgm:cxn modelId="{9E496E0B-2184-4274-AE3C-5766BFA6CA7D}" type="presOf" srcId="{722335EC-43B6-441D-888A-7BBDE509F8C2}" destId="{6899D8FF-34D1-4484-B232-EDD3BE9D034A}" srcOrd="0" destOrd="0" presId="urn:microsoft.com/office/officeart/2005/8/layout/pList2#11"/>
    <dgm:cxn modelId="{143BDFE6-73AA-4DF8-945A-10FB1D42FF17}" type="presOf" srcId="{1096442A-211B-4FE6-A2D1-26813FC6F017}" destId="{B5A860A4-F796-4D77-8884-14566208E99B}" srcOrd="0" destOrd="0" presId="urn:microsoft.com/office/officeart/2005/8/layout/pList2#11"/>
    <dgm:cxn modelId="{1E990DCB-C3D8-4D85-B42E-2A7C751C9153}" srcId="{722335EC-43B6-441D-888A-7BBDE509F8C2}" destId="{6639EC50-2308-423D-B4CE-73FDD3A55347}" srcOrd="4" destOrd="0" parTransId="{9CEAA642-3C1C-4300-BDEE-713FFB5F3174}" sibTransId="{DA8ECCA7-597A-4652-B83F-550301F7DE12}"/>
    <dgm:cxn modelId="{E9CE63C4-332B-4B89-9E9C-43B1A8B714BB}" type="presOf" srcId="{D4AC4B83-77A4-44B0-9F0F-84CE1E4DDC72}" destId="{E6E9EE65-1726-4CB1-A735-53110F04A0C4}" srcOrd="0" destOrd="0" presId="urn:microsoft.com/office/officeart/2005/8/layout/pList2#11"/>
    <dgm:cxn modelId="{DF1C345A-9851-4BFA-B573-FBD1E836AE48}" type="presOf" srcId="{40B6744E-F245-46E9-82F1-9BADC711E4FD}" destId="{EF07500D-5C97-48A6-8DB9-B8C07B78D99D}" srcOrd="0" destOrd="0" presId="urn:microsoft.com/office/officeart/2005/8/layout/pList2#11"/>
    <dgm:cxn modelId="{76D39A39-72A9-4C16-B753-398FB5E004A8}" type="presOf" srcId="{A5055630-E251-4EAB-996F-9F28D0D40173}" destId="{CDEF1895-1B57-4395-ACA1-91849C03F5F4}" srcOrd="0" destOrd="0" presId="urn:microsoft.com/office/officeart/2005/8/layout/pList2#11"/>
    <dgm:cxn modelId="{76501897-45FD-47D0-9CA1-FAF7279D73B1}" type="presOf" srcId="{6DA39B09-1CEE-41A3-BB49-60A0F971BD5A}" destId="{B37D74E9-8983-4DE3-AE63-6427BB1580DA}" srcOrd="0" destOrd="0" presId="urn:microsoft.com/office/officeart/2005/8/layout/pList2#11"/>
    <dgm:cxn modelId="{E47FAD18-67D0-4DE6-B2A6-D3E361C7143C}" type="presOf" srcId="{6639EC50-2308-423D-B4CE-73FDD3A55347}" destId="{F912EBB5-175F-4AC4-9551-25ADE93840E6}" srcOrd="0" destOrd="0" presId="urn:microsoft.com/office/officeart/2005/8/layout/pList2#11"/>
    <dgm:cxn modelId="{3E6AB84B-E6AB-4A3C-BF6B-69BBF282192E}" type="presParOf" srcId="{6899D8FF-34D1-4484-B232-EDD3BE9D034A}" destId="{58151695-D397-482A-BA9B-AC5D2CB82477}" srcOrd="0" destOrd="0" presId="urn:microsoft.com/office/officeart/2005/8/layout/pList2#11"/>
    <dgm:cxn modelId="{A5388F15-6275-4AD4-95AA-13019C92A4C3}" type="presParOf" srcId="{6899D8FF-34D1-4484-B232-EDD3BE9D034A}" destId="{D6BB14E1-D0FC-4133-9D5A-7C08614D469D}" srcOrd="1" destOrd="0" presId="urn:microsoft.com/office/officeart/2005/8/layout/pList2#11"/>
    <dgm:cxn modelId="{9BC50698-F016-4CF2-A073-1F48D9D2DF56}" type="presParOf" srcId="{D6BB14E1-D0FC-4133-9D5A-7C08614D469D}" destId="{2545D4DB-0BA2-422C-9050-9C5038CCC610}" srcOrd="0" destOrd="0" presId="urn:microsoft.com/office/officeart/2005/8/layout/pList2#11"/>
    <dgm:cxn modelId="{DD6FBE3F-B97A-42BE-B4DF-F0CE98DEE67B}" type="presParOf" srcId="{2545D4DB-0BA2-422C-9050-9C5038CCC610}" destId="{EF07500D-5C97-48A6-8DB9-B8C07B78D99D}" srcOrd="0" destOrd="0" presId="urn:microsoft.com/office/officeart/2005/8/layout/pList2#11"/>
    <dgm:cxn modelId="{C977A519-BF69-492D-AEA9-74B2866E9959}" type="presParOf" srcId="{2545D4DB-0BA2-422C-9050-9C5038CCC610}" destId="{CCA5FA91-8F99-4449-8F3C-0ACF0A43AB73}" srcOrd="1" destOrd="0" presId="urn:microsoft.com/office/officeart/2005/8/layout/pList2#11"/>
    <dgm:cxn modelId="{23A6D9F0-0D03-4FA5-9182-0E33929D6360}" type="presParOf" srcId="{2545D4DB-0BA2-422C-9050-9C5038CCC610}" destId="{05A6F0BE-AA94-47DD-AFD2-87839EFB6336}" srcOrd="2" destOrd="0" presId="urn:microsoft.com/office/officeart/2005/8/layout/pList2#11"/>
    <dgm:cxn modelId="{41DB4EBB-DB55-4FB7-8183-29B4CDF16FD0}" type="presParOf" srcId="{D6BB14E1-D0FC-4133-9D5A-7C08614D469D}" destId="{5DDE5C89-00E3-42F0-AFFC-27EAA32737C0}" srcOrd="1" destOrd="0" presId="urn:microsoft.com/office/officeart/2005/8/layout/pList2#11"/>
    <dgm:cxn modelId="{DE621962-F3E0-46A8-95AC-C4E6B78C90DC}" type="presParOf" srcId="{D6BB14E1-D0FC-4133-9D5A-7C08614D469D}" destId="{C35E6F59-0B2A-467C-801B-C86E9EFD2C8F}" srcOrd="2" destOrd="0" presId="urn:microsoft.com/office/officeart/2005/8/layout/pList2#11"/>
    <dgm:cxn modelId="{FD9BB477-13F3-4C48-9596-A2D0B5CC7326}" type="presParOf" srcId="{C35E6F59-0B2A-467C-801B-C86E9EFD2C8F}" destId="{F62AFD6B-8A33-4C69-B496-9A7E8C9D4337}" srcOrd="0" destOrd="0" presId="urn:microsoft.com/office/officeart/2005/8/layout/pList2#11"/>
    <dgm:cxn modelId="{BD7BDB26-4472-444C-A69F-75C7909E7E5F}" type="presParOf" srcId="{C35E6F59-0B2A-467C-801B-C86E9EFD2C8F}" destId="{6CE19CCC-D2D4-42BC-8029-57D70104E052}" srcOrd="1" destOrd="0" presId="urn:microsoft.com/office/officeart/2005/8/layout/pList2#11"/>
    <dgm:cxn modelId="{D3AE86F8-529D-44FA-9149-7FF3B5CB2A09}" type="presParOf" srcId="{C35E6F59-0B2A-467C-801B-C86E9EFD2C8F}" destId="{646E66EF-ED48-46BF-BD9A-32FB7A38A625}" srcOrd="2" destOrd="0" presId="urn:microsoft.com/office/officeart/2005/8/layout/pList2#11"/>
    <dgm:cxn modelId="{BB3B7DEF-0B74-4E19-B057-E053FE9B3C4A}" type="presParOf" srcId="{D6BB14E1-D0FC-4133-9D5A-7C08614D469D}" destId="{CDEF1895-1B57-4395-ACA1-91849C03F5F4}" srcOrd="3" destOrd="0" presId="urn:microsoft.com/office/officeart/2005/8/layout/pList2#11"/>
    <dgm:cxn modelId="{0F160A13-E320-4323-8ED9-A9A166DE910A}" type="presParOf" srcId="{D6BB14E1-D0FC-4133-9D5A-7C08614D469D}" destId="{9FA855A8-088A-4681-B5AD-BFD0A8131E56}" srcOrd="4" destOrd="0" presId="urn:microsoft.com/office/officeart/2005/8/layout/pList2#11"/>
    <dgm:cxn modelId="{DE0D1953-48DC-4ED2-BE4A-65EB3117AEE3}" type="presParOf" srcId="{9FA855A8-088A-4681-B5AD-BFD0A8131E56}" destId="{E6E9EE65-1726-4CB1-A735-53110F04A0C4}" srcOrd="0" destOrd="0" presId="urn:microsoft.com/office/officeart/2005/8/layout/pList2#11"/>
    <dgm:cxn modelId="{FB0498B6-8950-4190-933B-AE234565064C}" type="presParOf" srcId="{9FA855A8-088A-4681-B5AD-BFD0A8131E56}" destId="{9AD0656A-7B3C-4EDE-BCA9-F7011F7E7D73}" srcOrd="1" destOrd="0" presId="urn:microsoft.com/office/officeart/2005/8/layout/pList2#11"/>
    <dgm:cxn modelId="{E638DEAE-27C4-4E54-8D92-F96766E3A46B}" type="presParOf" srcId="{9FA855A8-088A-4681-B5AD-BFD0A8131E56}" destId="{A928629C-ABE2-40AB-A04C-63CB03AFE328}" srcOrd="2" destOrd="0" presId="urn:microsoft.com/office/officeart/2005/8/layout/pList2#11"/>
    <dgm:cxn modelId="{84D89DE7-C725-4774-A238-A0D43AC05FF4}" type="presParOf" srcId="{D6BB14E1-D0FC-4133-9D5A-7C08614D469D}" destId="{125D78B4-BD66-4D2C-A35A-4B04B8D8264E}" srcOrd="5" destOrd="0" presId="urn:microsoft.com/office/officeart/2005/8/layout/pList2#11"/>
    <dgm:cxn modelId="{CFD2F5FB-27AB-4D73-8FEF-D60164783677}" type="presParOf" srcId="{D6BB14E1-D0FC-4133-9D5A-7C08614D469D}" destId="{7F8DE6B4-7659-4611-9103-7BD646F5780D}" srcOrd="6" destOrd="0" presId="urn:microsoft.com/office/officeart/2005/8/layout/pList2#11"/>
    <dgm:cxn modelId="{7C949E06-CEC9-462F-8FD3-395E3EB266BB}" type="presParOf" srcId="{7F8DE6B4-7659-4611-9103-7BD646F5780D}" destId="{B37D74E9-8983-4DE3-AE63-6427BB1580DA}" srcOrd="0" destOrd="0" presId="urn:microsoft.com/office/officeart/2005/8/layout/pList2#11"/>
    <dgm:cxn modelId="{3E152305-8C12-4317-9ABF-7515B93EE74E}" type="presParOf" srcId="{7F8DE6B4-7659-4611-9103-7BD646F5780D}" destId="{12E78383-2BF9-4DC7-99FA-BBC5A1B7E037}" srcOrd="1" destOrd="0" presId="urn:microsoft.com/office/officeart/2005/8/layout/pList2#11"/>
    <dgm:cxn modelId="{65171C7F-29EB-400E-83BD-630FBA6EC54F}" type="presParOf" srcId="{7F8DE6B4-7659-4611-9103-7BD646F5780D}" destId="{ACFA6A1C-24B2-4E55-8CE2-EF8408A2799E}" srcOrd="2" destOrd="0" presId="urn:microsoft.com/office/officeart/2005/8/layout/pList2#11"/>
    <dgm:cxn modelId="{7A767C89-E957-452D-ABE3-866BD72EE52A}" type="presParOf" srcId="{D6BB14E1-D0FC-4133-9D5A-7C08614D469D}" destId="{B5A860A4-F796-4D77-8884-14566208E99B}" srcOrd="7" destOrd="0" presId="urn:microsoft.com/office/officeart/2005/8/layout/pList2#11"/>
    <dgm:cxn modelId="{333B3ACC-B026-4C0C-8D18-840BC2723B1A}" type="presParOf" srcId="{D6BB14E1-D0FC-4133-9D5A-7C08614D469D}" destId="{A7A6D4AB-6231-4373-A957-E416DE69BB52}" srcOrd="8" destOrd="0" presId="urn:microsoft.com/office/officeart/2005/8/layout/pList2#11"/>
    <dgm:cxn modelId="{D1F2A748-251F-472E-8BE7-291883F540A0}" type="presParOf" srcId="{A7A6D4AB-6231-4373-A957-E416DE69BB52}" destId="{F912EBB5-175F-4AC4-9551-25ADE93840E6}" srcOrd="0" destOrd="0" presId="urn:microsoft.com/office/officeart/2005/8/layout/pList2#11"/>
    <dgm:cxn modelId="{2A00451B-60AE-4106-A868-74DA7E158131}" type="presParOf" srcId="{A7A6D4AB-6231-4373-A957-E416DE69BB52}" destId="{A77F80E0-A9CB-48EA-B257-A77D8997F6B3}" srcOrd="1" destOrd="0" presId="urn:microsoft.com/office/officeart/2005/8/layout/pList2#11"/>
    <dgm:cxn modelId="{802E915B-9ECD-4D0E-87F1-4528CC99CC41}" type="presParOf" srcId="{A7A6D4AB-6231-4373-A957-E416DE69BB52}" destId="{A09F9D19-C43C-4772-B28D-5D37F82FBE9A}" srcOrd="2" destOrd="0" presId="urn:microsoft.com/office/officeart/2005/8/layout/pList2#1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22335EC-43B6-441D-888A-7BBDE509F8C2}" type="doc">
      <dgm:prSet loTypeId="urn:microsoft.com/office/officeart/2005/8/layout/pList2#11" loCatId="list" qsTypeId="urn:microsoft.com/office/officeart/2005/8/quickstyle/simple1" qsCatId="simple" csTypeId="urn:microsoft.com/office/officeart/2005/8/colors/colorful1" csCatId="colorful" phldr="1"/>
      <dgm:spPr/>
      <dgm:t>
        <a:bodyPr/>
        <a:lstStyle/>
        <a:p>
          <a:endParaRPr lang="en-AU"/>
        </a:p>
      </dgm:t>
    </dgm:pt>
    <dgm:pt modelId="{40B6744E-F245-46E9-82F1-9BADC711E4FD}">
      <dgm:prSet phldrT="[Text]" custT="1"/>
      <dgm:spPr>
        <a:xfrm rot="10800000">
          <a:off x="249869" y="1862375"/>
          <a:ext cx="1433513" cy="2276236"/>
        </a:xfrm>
      </dgm:spPr>
      <dgm:t>
        <a:bodyPr/>
        <a:lstStyle/>
        <a:p>
          <a:r>
            <a:rPr lang="en-AU" sz="1800" b="1" dirty="0" smtClean="0">
              <a:latin typeface="Arial"/>
              <a:ea typeface="ＭＳ Ｐゴシック"/>
              <a:cs typeface="+mn-cs"/>
            </a:rPr>
            <a:t>Gendered behaviours and safety </a:t>
          </a:r>
          <a:r>
            <a:rPr lang="en-AU" sz="1800" b="0" dirty="0" smtClean="0">
              <a:latin typeface="Arial"/>
              <a:ea typeface="ＭＳ Ｐゴシック"/>
              <a:cs typeface="+mn-cs"/>
            </a:rPr>
            <a:t>(Toughness in mining)</a:t>
          </a:r>
          <a:endParaRPr lang="en-AU" sz="1800" b="0" dirty="0">
            <a:latin typeface="Arial"/>
            <a:ea typeface="ＭＳ Ｐゴシック"/>
            <a:cs typeface="+mn-cs"/>
          </a:endParaRPr>
        </a:p>
      </dgm:t>
    </dgm:pt>
    <dgm:pt modelId="{699AC413-B9F8-4F42-BDCD-8C0EC880B114}" type="parTrans" cxnId="{85D9890D-65E6-4340-9710-E41D47C9329D}">
      <dgm:prSet/>
      <dgm:spPr/>
      <dgm:t>
        <a:bodyPr/>
        <a:lstStyle/>
        <a:p>
          <a:endParaRPr lang="en-AU"/>
        </a:p>
      </dgm:t>
    </dgm:pt>
    <dgm:pt modelId="{0B19E184-1B4D-4633-81A2-E4E5633C7EF4}" type="sibTrans" cxnId="{85D9890D-65E6-4340-9710-E41D47C9329D}">
      <dgm:prSet/>
      <dgm:spPr/>
      <dgm:t>
        <a:bodyPr/>
        <a:lstStyle/>
        <a:p>
          <a:endParaRPr lang="en-AU"/>
        </a:p>
      </dgm:t>
    </dgm:pt>
    <dgm:pt modelId="{306CED41-3326-4CFF-AE53-5F757DC41BE2}">
      <dgm:prSet phldrT="[Text]" custT="1"/>
      <dgm:spPr>
        <a:xfrm rot="10800000">
          <a:off x="1826734" y="1862375"/>
          <a:ext cx="1433513" cy="2276236"/>
        </a:xfrm>
      </dgm:spPr>
      <dgm:t>
        <a:bodyPr/>
        <a:lstStyle/>
        <a:p>
          <a:r>
            <a:rPr lang="en-AU" sz="1800" b="1" dirty="0" smtClean="0">
              <a:latin typeface="Arial"/>
              <a:ea typeface="ＭＳ Ｐゴシック"/>
              <a:cs typeface="+mn-cs"/>
            </a:rPr>
            <a:t>Mental wellbeing</a:t>
          </a:r>
          <a:endParaRPr lang="en-AU" sz="1800" b="1" dirty="0">
            <a:latin typeface="Arial"/>
            <a:ea typeface="ＭＳ Ｐゴシック"/>
            <a:cs typeface="+mn-cs"/>
          </a:endParaRPr>
        </a:p>
      </dgm:t>
    </dgm:pt>
    <dgm:pt modelId="{883B5E7B-02EB-4222-AD2E-69FDE8E2083E}" type="parTrans" cxnId="{C398785A-6A13-4D9E-890C-AE02CD9531D8}">
      <dgm:prSet/>
      <dgm:spPr/>
      <dgm:t>
        <a:bodyPr/>
        <a:lstStyle/>
        <a:p>
          <a:endParaRPr lang="en-AU"/>
        </a:p>
      </dgm:t>
    </dgm:pt>
    <dgm:pt modelId="{A5055630-E251-4EAB-996F-9F28D0D40173}" type="sibTrans" cxnId="{C398785A-6A13-4D9E-890C-AE02CD9531D8}">
      <dgm:prSet/>
      <dgm:spPr/>
      <dgm:t>
        <a:bodyPr/>
        <a:lstStyle/>
        <a:p>
          <a:endParaRPr lang="en-AU"/>
        </a:p>
      </dgm:t>
    </dgm:pt>
    <dgm:pt modelId="{D4AC4B83-77A4-44B0-9F0F-84CE1E4DDC72}">
      <dgm:prSet phldrT="[Text]" custT="1"/>
      <dgm:spPr>
        <a:xfrm rot="10800000">
          <a:off x="3403599" y="1862375"/>
          <a:ext cx="1433513" cy="2276236"/>
        </a:xfrm>
      </dgm:spPr>
      <dgm:t>
        <a:bodyPr/>
        <a:lstStyle/>
        <a:p>
          <a:r>
            <a:rPr lang="en-AU" sz="1800" b="1" dirty="0" smtClean="0">
              <a:latin typeface="Arial"/>
              <a:ea typeface="ＭＳ Ｐゴシック"/>
              <a:cs typeface="+mn-cs"/>
            </a:rPr>
            <a:t>Prevention and management of fatigue</a:t>
          </a:r>
          <a:endParaRPr lang="en-AU" sz="1800" b="1" dirty="0">
            <a:latin typeface="Arial"/>
            <a:ea typeface="ＭＳ Ｐゴシック"/>
            <a:cs typeface="+mn-cs"/>
          </a:endParaRPr>
        </a:p>
      </dgm:t>
    </dgm:pt>
    <dgm:pt modelId="{41B58614-990F-41B5-B9EF-470EC75C074B}" type="parTrans" cxnId="{6D3074C3-C5F4-4AD3-B3DD-D8339D11740F}">
      <dgm:prSet/>
      <dgm:spPr/>
      <dgm:t>
        <a:bodyPr/>
        <a:lstStyle/>
        <a:p>
          <a:endParaRPr lang="en-AU"/>
        </a:p>
      </dgm:t>
    </dgm:pt>
    <dgm:pt modelId="{F80F976F-5B26-47C5-AD6B-0E9971D5855B}" type="sibTrans" cxnId="{6D3074C3-C5F4-4AD3-B3DD-D8339D11740F}">
      <dgm:prSet/>
      <dgm:spPr/>
      <dgm:t>
        <a:bodyPr/>
        <a:lstStyle/>
        <a:p>
          <a:endParaRPr lang="en-AU"/>
        </a:p>
      </dgm:t>
    </dgm:pt>
    <dgm:pt modelId="{6899D8FF-34D1-4484-B232-EDD3BE9D034A}" type="pres">
      <dgm:prSet presAssocID="{722335EC-43B6-441D-888A-7BBDE509F8C2}" presName="Name0" presStyleCnt="0">
        <dgm:presLayoutVars>
          <dgm:dir/>
          <dgm:resizeHandles val="exact"/>
        </dgm:presLayoutVars>
      </dgm:prSet>
      <dgm:spPr/>
      <dgm:t>
        <a:bodyPr/>
        <a:lstStyle/>
        <a:p>
          <a:endParaRPr lang="en-AU"/>
        </a:p>
      </dgm:t>
    </dgm:pt>
    <dgm:pt modelId="{58151695-D397-482A-BA9B-AC5D2CB82477}" type="pres">
      <dgm:prSet presAssocID="{722335EC-43B6-441D-888A-7BBDE509F8C2}" presName="bkgdShp" presStyleLbl="alignAccFollowNode1" presStyleIdx="0" presStyleCnt="1" custLinFactNeighborX="37006" custLinFactNeighborY="-54262"/>
      <dgm:spPr>
        <a:xfrm>
          <a:off x="0" y="0"/>
          <a:ext cx="8240712" cy="1862375"/>
        </a:xfrm>
        <a:prstGeom prst="roundRect">
          <a:avLst>
            <a:gd name="adj" fmla="val 10000"/>
          </a:avLst>
        </a:prstGeom>
        <a:solidFill>
          <a:srgbClr val="FFFF66">
            <a:alpha val="89804"/>
          </a:srgbClr>
        </a:solidFill>
      </dgm:spPr>
      <dgm:t>
        <a:bodyPr/>
        <a:lstStyle/>
        <a:p>
          <a:endParaRPr lang="en-AU"/>
        </a:p>
      </dgm:t>
    </dgm:pt>
    <dgm:pt modelId="{D6BB14E1-D0FC-4133-9D5A-7C08614D469D}" type="pres">
      <dgm:prSet presAssocID="{722335EC-43B6-441D-888A-7BBDE509F8C2}" presName="linComp" presStyleCnt="0"/>
      <dgm:spPr/>
      <dgm:t>
        <a:bodyPr/>
        <a:lstStyle/>
        <a:p>
          <a:endParaRPr lang="en-AU"/>
        </a:p>
      </dgm:t>
    </dgm:pt>
    <dgm:pt modelId="{2545D4DB-0BA2-422C-9050-9C5038CCC610}" type="pres">
      <dgm:prSet presAssocID="{40B6744E-F245-46E9-82F1-9BADC711E4FD}" presName="compNode" presStyleCnt="0"/>
      <dgm:spPr/>
      <dgm:t>
        <a:bodyPr/>
        <a:lstStyle/>
        <a:p>
          <a:endParaRPr lang="en-AU"/>
        </a:p>
      </dgm:t>
    </dgm:pt>
    <dgm:pt modelId="{EF07500D-5C97-48A6-8DB9-B8C07B78D99D}" type="pres">
      <dgm:prSet presAssocID="{40B6744E-F245-46E9-82F1-9BADC711E4FD}" presName="node" presStyleLbl="node1" presStyleIdx="0" presStyleCnt="3">
        <dgm:presLayoutVars>
          <dgm:bulletEnabled val="1"/>
        </dgm:presLayoutVars>
      </dgm:prSet>
      <dgm:spPr>
        <a:prstGeom prst="round2SameRect">
          <a:avLst>
            <a:gd name="adj1" fmla="val 10500"/>
            <a:gd name="adj2" fmla="val 0"/>
          </a:avLst>
        </a:prstGeom>
      </dgm:spPr>
      <dgm:t>
        <a:bodyPr/>
        <a:lstStyle/>
        <a:p>
          <a:endParaRPr lang="en-AU"/>
        </a:p>
      </dgm:t>
    </dgm:pt>
    <dgm:pt modelId="{CCA5FA91-8F99-4449-8F3C-0ACF0A43AB73}" type="pres">
      <dgm:prSet presAssocID="{40B6744E-F245-46E9-82F1-9BADC711E4FD}" presName="invisiNode" presStyleLbl="node1" presStyleIdx="0" presStyleCnt="3"/>
      <dgm:spPr/>
      <dgm:t>
        <a:bodyPr/>
        <a:lstStyle/>
        <a:p>
          <a:endParaRPr lang="en-AU"/>
        </a:p>
      </dgm:t>
    </dgm:pt>
    <dgm:pt modelId="{05A6F0BE-AA94-47DD-AFD2-87839EFB6336}" type="pres">
      <dgm:prSet presAssocID="{40B6744E-F245-46E9-82F1-9BADC711E4FD}" presName="imagNode" presStyleLbl="fgImgPlace1" presStyleIdx="0" presStyleCnt="3"/>
      <dgm:spPr>
        <a:xfrm>
          <a:off x="249869" y="248316"/>
          <a:ext cx="1433513" cy="1365741"/>
        </a:xfrm>
        <a:prstGeom prst="roundRect">
          <a:avLst>
            <a:gd name="adj" fmla="val 10000"/>
          </a:avLst>
        </a:prstGeom>
        <a:blipFill rotWithShape="1">
          <a:blip xmlns:r="http://schemas.openxmlformats.org/officeDocument/2006/relationships" r:embed="rId1"/>
          <a:stretch>
            <a:fillRect/>
          </a:stretch>
        </a:blipFill>
      </dgm:spPr>
      <dgm:t>
        <a:bodyPr/>
        <a:lstStyle/>
        <a:p>
          <a:endParaRPr lang="en-AU"/>
        </a:p>
      </dgm:t>
    </dgm:pt>
    <dgm:pt modelId="{5DDE5C89-00E3-42F0-AFFC-27EAA32737C0}" type="pres">
      <dgm:prSet presAssocID="{0B19E184-1B4D-4633-81A2-E4E5633C7EF4}" presName="sibTrans" presStyleLbl="sibTrans2D1" presStyleIdx="0" presStyleCnt="0"/>
      <dgm:spPr/>
      <dgm:t>
        <a:bodyPr/>
        <a:lstStyle/>
        <a:p>
          <a:endParaRPr lang="en-AU"/>
        </a:p>
      </dgm:t>
    </dgm:pt>
    <dgm:pt modelId="{C35E6F59-0B2A-467C-801B-C86E9EFD2C8F}" type="pres">
      <dgm:prSet presAssocID="{306CED41-3326-4CFF-AE53-5F757DC41BE2}" presName="compNode" presStyleCnt="0"/>
      <dgm:spPr/>
      <dgm:t>
        <a:bodyPr/>
        <a:lstStyle/>
        <a:p>
          <a:endParaRPr lang="en-AU"/>
        </a:p>
      </dgm:t>
    </dgm:pt>
    <dgm:pt modelId="{F62AFD6B-8A33-4C69-B496-9A7E8C9D4337}" type="pres">
      <dgm:prSet presAssocID="{306CED41-3326-4CFF-AE53-5F757DC41BE2}" presName="node" presStyleLbl="node1" presStyleIdx="1" presStyleCnt="3">
        <dgm:presLayoutVars>
          <dgm:bulletEnabled val="1"/>
        </dgm:presLayoutVars>
      </dgm:prSet>
      <dgm:spPr>
        <a:prstGeom prst="round2SameRect">
          <a:avLst>
            <a:gd name="adj1" fmla="val 10500"/>
            <a:gd name="adj2" fmla="val 0"/>
          </a:avLst>
        </a:prstGeom>
      </dgm:spPr>
      <dgm:t>
        <a:bodyPr/>
        <a:lstStyle/>
        <a:p>
          <a:endParaRPr lang="en-AU"/>
        </a:p>
      </dgm:t>
    </dgm:pt>
    <dgm:pt modelId="{6CE19CCC-D2D4-42BC-8029-57D70104E052}" type="pres">
      <dgm:prSet presAssocID="{306CED41-3326-4CFF-AE53-5F757DC41BE2}" presName="invisiNode" presStyleLbl="node1" presStyleIdx="1" presStyleCnt="3"/>
      <dgm:spPr/>
      <dgm:t>
        <a:bodyPr/>
        <a:lstStyle/>
        <a:p>
          <a:endParaRPr lang="en-AU"/>
        </a:p>
      </dgm:t>
    </dgm:pt>
    <dgm:pt modelId="{646E66EF-ED48-46BF-BD9A-32FB7A38A625}" type="pres">
      <dgm:prSet presAssocID="{306CED41-3326-4CFF-AE53-5F757DC41BE2}" presName="imagNode" presStyleLbl="fgImgPlace1" presStyleIdx="1" presStyleCnt="3"/>
      <dgm:spPr>
        <a:xfrm>
          <a:off x="1826734" y="248316"/>
          <a:ext cx="1433513" cy="1365741"/>
        </a:xfrm>
        <a:prstGeom prst="roundRect">
          <a:avLst>
            <a:gd name="adj" fmla="val 10000"/>
          </a:avLst>
        </a:prstGeom>
        <a:blipFill dpi="0" rotWithShape="1">
          <a:blip xmlns:r="http://schemas.openxmlformats.org/officeDocument/2006/relationships" r:embed="rId2"/>
          <a:srcRect/>
          <a:stretch>
            <a:fillRect l="-76" t="227" r="-76" b="227"/>
          </a:stretch>
        </a:blipFill>
      </dgm:spPr>
      <dgm:t>
        <a:bodyPr/>
        <a:lstStyle/>
        <a:p>
          <a:endParaRPr lang="en-AU"/>
        </a:p>
      </dgm:t>
    </dgm:pt>
    <dgm:pt modelId="{CDEF1895-1B57-4395-ACA1-91849C03F5F4}" type="pres">
      <dgm:prSet presAssocID="{A5055630-E251-4EAB-996F-9F28D0D40173}" presName="sibTrans" presStyleLbl="sibTrans2D1" presStyleIdx="0" presStyleCnt="0"/>
      <dgm:spPr/>
      <dgm:t>
        <a:bodyPr/>
        <a:lstStyle/>
        <a:p>
          <a:endParaRPr lang="en-AU"/>
        </a:p>
      </dgm:t>
    </dgm:pt>
    <dgm:pt modelId="{9FA855A8-088A-4681-B5AD-BFD0A8131E56}" type="pres">
      <dgm:prSet presAssocID="{D4AC4B83-77A4-44B0-9F0F-84CE1E4DDC72}" presName="compNode" presStyleCnt="0"/>
      <dgm:spPr/>
      <dgm:t>
        <a:bodyPr/>
        <a:lstStyle/>
        <a:p>
          <a:endParaRPr lang="en-AU"/>
        </a:p>
      </dgm:t>
    </dgm:pt>
    <dgm:pt modelId="{E6E9EE65-1726-4CB1-A735-53110F04A0C4}" type="pres">
      <dgm:prSet presAssocID="{D4AC4B83-77A4-44B0-9F0F-84CE1E4DDC72}" presName="node" presStyleLbl="node1" presStyleIdx="2" presStyleCnt="3">
        <dgm:presLayoutVars>
          <dgm:bulletEnabled val="1"/>
        </dgm:presLayoutVars>
      </dgm:prSet>
      <dgm:spPr>
        <a:prstGeom prst="round2SameRect">
          <a:avLst>
            <a:gd name="adj1" fmla="val 10500"/>
            <a:gd name="adj2" fmla="val 0"/>
          </a:avLst>
        </a:prstGeom>
      </dgm:spPr>
      <dgm:t>
        <a:bodyPr/>
        <a:lstStyle/>
        <a:p>
          <a:endParaRPr lang="en-AU"/>
        </a:p>
      </dgm:t>
    </dgm:pt>
    <dgm:pt modelId="{9AD0656A-7B3C-4EDE-BCA9-F7011F7E7D73}" type="pres">
      <dgm:prSet presAssocID="{D4AC4B83-77A4-44B0-9F0F-84CE1E4DDC72}" presName="invisiNode" presStyleLbl="node1" presStyleIdx="2" presStyleCnt="3"/>
      <dgm:spPr/>
      <dgm:t>
        <a:bodyPr/>
        <a:lstStyle/>
        <a:p>
          <a:endParaRPr lang="en-AU"/>
        </a:p>
      </dgm:t>
    </dgm:pt>
    <dgm:pt modelId="{A928629C-ABE2-40AB-A04C-63CB03AFE328}" type="pres">
      <dgm:prSet presAssocID="{D4AC4B83-77A4-44B0-9F0F-84CE1E4DDC72}" presName="imagNode" presStyleLbl="fgImgPlace1" presStyleIdx="2" presStyleCnt="3"/>
      <dgm:spPr>
        <a:xfrm>
          <a:off x="3403599" y="248316"/>
          <a:ext cx="1433513" cy="1365741"/>
        </a:xfrm>
        <a:prstGeom prst="roundRect">
          <a:avLst>
            <a:gd name="adj" fmla="val 10000"/>
          </a:avLst>
        </a:prstGeom>
        <a:blipFill rotWithShape="1">
          <a:blip xmlns:r="http://schemas.openxmlformats.org/officeDocument/2006/relationships" r:embed="rId3"/>
          <a:stretch>
            <a:fillRect/>
          </a:stretch>
        </a:blipFill>
      </dgm:spPr>
      <dgm:t>
        <a:bodyPr/>
        <a:lstStyle/>
        <a:p>
          <a:endParaRPr lang="en-AU"/>
        </a:p>
      </dgm:t>
    </dgm:pt>
  </dgm:ptLst>
  <dgm:cxnLst>
    <dgm:cxn modelId="{6B8498CA-FEF7-4D32-B2FC-E625B521818E}" type="presOf" srcId="{D4AC4B83-77A4-44B0-9F0F-84CE1E4DDC72}" destId="{E6E9EE65-1726-4CB1-A735-53110F04A0C4}" srcOrd="0" destOrd="0" presId="urn:microsoft.com/office/officeart/2005/8/layout/pList2#11"/>
    <dgm:cxn modelId="{F35BE0B3-B781-4C2B-98FD-3A79F54D2FCB}" type="presOf" srcId="{722335EC-43B6-441D-888A-7BBDE509F8C2}" destId="{6899D8FF-34D1-4484-B232-EDD3BE9D034A}" srcOrd="0" destOrd="0" presId="urn:microsoft.com/office/officeart/2005/8/layout/pList2#11"/>
    <dgm:cxn modelId="{902C1752-5574-46FD-A3D4-D81DE2CD4E54}" type="presOf" srcId="{306CED41-3326-4CFF-AE53-5F757DC41BE2}" destId="{F62AFD6B-8A33-4C69-B496-9A7E8C9D4337}" srcOrd="0" destOrd="0" presId="urn:microsoft.com/office/officeart/2005/8/layout/pList2#11"/>
    <dgm:cxn modelId="{6D3074C3-C5F4-4AD3-B3DD-D8339D11740F}" srcId="{722335EC-43B6-441D-888A-7BBDE509F8C2}" destId="{D4AC4B83-77A4-44B0-9F0F-84CE1E4DDC72}" srcOrd="2" destOrd="0" parTransId="{41B58614-990F-41B5-B9EF-470EC75C074B}" sibTransId="{F80F976F-5B26-47C5-AD6B-0E9971D5855B}"/>
    <dgm:cxn modelId="{85D9890D-65E6-4340-9710-E41D47C9329D}" srcId="{722335EC-43B6-441D-888A-7BBDE509F8C2}" destId="{40B6744E-F245-46E9-82F1-9BADC711E4FD}" srcOrd="0" destOrd="0" parTransId="{699AC413-B9F8-4F42-BDCD-8C0EC880B114}" sibTransId="{0B19E184-1B4D-4633-81A2-E4E5633C7EF4}"/>
    <dgm:cxn modelId="{C398785A-6A13-4D9E-890C-AE02CD9531D8}" srcId="{722335EC-43B6-441D-888A-7BBDE509F8C2}" destId="{306CED41-3326-4CFF-AE53-5F757DC41BE2}" srcOrd="1" destOrd="0" parTransId="{883B5E7B-02EB-4222-AD2E-69FDE8E2083E}" sibTransId="{A5055630-E251-4EAB-996F-9F28D0D40173}"/>
    <dgm:cxn modelId="{B39C856A-34DB-4482-A549-26F29165CBAC}" type="presOf" srcId="{0B19E184-1B4D-4633-81A2-E4E5633C7EF4}" destId="{5DDE5C89-00E3-42F0-AFFC-27EAA32737C0}" srcOrd="0" destOrd="0" presId="urn:microsoft.com/office/officeart/2005/8/layout/pList2#11"/>
    <dgm:cxn modelId="{52BBFD68-CAA7-4AAD-93D0-3C5745A6B918}" type="presOf" srcId="{40B6744E-F245-46E9-82F1-9BADC711E4FD}" destId="{EF07500D-5C97-48A6-8DB9-B8C07B78D99D}" srcOrd="0" destOrd="0" presId="urn:microsoft.com/office/officeart/2005/8/layout/pList2#11"/>
    <dgm:cxn modelId="{A0FEE4C9-B718-4018-9389-8D75D09AC121}" type="presOf" srcId="{A5055630-E251-4EAB-996F-9F28D0D40173}" destId="{CDEF1895-1B57-4395-ACA1-91849C03F5F4}" srcOrd="0" destOrd="0" presId="urn:microsoft.com/office/officeart/2005/8/layout/pList2#11"/>
    <dgm:cxn modelId="{3B6016AC-636A-4DA2-B889-F00B94A0E8FC}" type="presParOf" srcId="{6899D8FF-34D1-4484-B232-EDD3BE9D034A}" destId="{58151695-D397-482A-BA9B-AC5D2CB82477}" srcOrd="0" destOrd="0" presId="urn:microsoft.com/office/officeart/2005/8/layout/pList2#11"/>
    <dgm:cxn modelId="{777DB624-AAC8-4F2A-AE0B-D77E2146E47D}" type="presParOf" srcId="{6899D8FF-34D1-4484-B232-EDD3BE9D034A}" destId="{D6BB14E1-D0FC-4133-9D5A-7C08614D469D}" srcOrd="1" destOrd="0" presId="urn:microsoft.com/office/officeart/2005/8/layout/pList2#11"/>
    <dgm:cxn modelId="{3D5BFB74-E66D-4624-A031-4C0B332E8EC5}" type="presParOf" srcId="{D6BB14E1-D0FC-4133-9D5A-7C08614D469D}" destId="{2545D4DB-0BA2-422C-9050-9C5038CCC610}" srcOrd="0" destOrd="0" presId="urn:microsoft.com/office/officeart/2005/8/layout/pList2#11"/>
    <dgm:cxn modelId="{BD511392-68A5-4D17-8C4F-3E7B2B332F38}" type="presParOf" srcId="{2545D4DB-0BA2-422C-9050-9C5038CCC610}" destId="{EF07500D-5C97-48A6-8DB9-B8C07B78D99D}" srcOrd="0" destOrd="0" presId="urn:microsoft.com/office/officeart/2005/8/layout/pList2#11"/>
    <dgm:cxn modelId="{F73CBACD-471E-4959-A94A-52A8B88989D5}" type="presParOf" srcId="{2545D4DB-0BA2-422C-9050-9C5038CCC610}" destId="{CCA5FA91-8F99-4449-8F3C-0ACF0A43AB73}" srcOrd="1" destOrd="0" presId="urn:microsoft.com/office/officeart/2005/8/layout/pList2#11"/>
    <dgm:cxn modelId="{9027B2FA-6EFF-4B95-A75D-182CDE90E583}" type="presParOf" srcId="{2545D4DB-0BA2-422C-9050-9C5038CCC610}" destId="{05A6F0BE-AA94-47DD-AFD2-87839EFB6336}" srcOrd="2" destOrd="0" presId="urn:microsoft.com/office/officeart/2005/8/layout/pList2#11"/>
    <dgm:cxn modelId="{0696938A-5CE2-4AFF-BFCE-6836499BF47A}" type="presParOf" srcId="{D6BB14E1-D0FC-4133-9D5A-7C08614D469D}" destId="{5DDE5C89-00E3-42F0-AFFC-27EAA32737C0}" srcOrd="1" destOrd="0" presId="urn:microsoft.com/office/officeart/2005/8/layout/pList2#11"/>
    <dgm:cxn modelId="{A5FF42D5-C04D-4524-A864-B3FC4A7233E6}" type="presParOf" srcId="{D6BB14E1-D0FC-4133-9D5A-7C08614D469D}" destId="{C35E6F59-0B2A-467C-801B-C86E9EFD2C8F}" srcOrd="2" destOrd="0" presId="urn:microsoft.com/office/officeart/2005/8/layout/pList2#11"/>
    <dgm:cxn modelId="{221EF247-CD86-48BC-80EF-8791F4C07A35}" type="presParOf" srcId="{C35E6F59-0B2A-467C-801B-C86E9EFD2C8F}" destId="{F62AFD6B-8A33-4C69-B496-9A7E8C9D4337}" srcOrd="0" destOrd="0" presId="urn:microsoft.com/office/officeart/2005/8/layout/pList2#11"/>
    <dgm:cxn modelId="{2D56EE40-3983-4EBC-AFA3-3EC010C742A3}" type="presParOf" srcId="{C35E6F59-0B2A-467C-801B-C86E9EFD2C8F}" destId="{6CE19CCC-D2D4-42BC-8029-57D70104E052}" srcOrd="1" destOrd="0" presId="urn:microsoft.com/office/officeart/2005/8/layout/pList2#11"/>
    <dgm:cxn modelId="{146B313A-CDAF-49DC-88B8-FF2D6D86755B}" type="presParOf" srcId="{C35E6F59-0B2A-467C-801B-C86E9EFD2C8F}" destId="{646E66EF-ED48-46BF-BD9A-32FB7A38A625}" srcOrd="2" destOrd="0" presId="urn:microsoft.com/office/officeart/2005/8/layout/pList2#11"/>
    <dgm:cxn modelId="{B67BA1EA-5DFF-49B6-A3F9-E065EEB985C0}" type="presParOf" srcId="{D6BB14E1-D0FC-4133-9D5A-7C08614D469D}" destId="{CDEF1895-1B57-4395-ACA1-91849C03F5F4}" srcOrd="3" destOrd="0" presId="urn:microsoft.com/office/officeart/2005/8/layout/pList2#11"/>
    <dgm:cxn modelId="{E1E2A87F-8573-409A-8119-CDF23542819E}" type="presParOf" srcId="{D6BB14E1-D0FC-4133-9D5A-7C08614D469D}" destId="{9FA855A8-088A-4681-B5AD-BFD0A8131E56}" srcOrd="4" destOrd="0" presId="urn:microsoft.com/office/officeart/2005/8/layout/pList2#11"/>
    <dgm:cxn modelId="{1712D040-75EB-4B37-B769-DEDDD63392F0}" type="presParOf" srcId="{9FA855A8-088A-4681-B5AD-BFD0A8131E56}" destId="{E6E9EE65-1726-4CB1-A735-53110F04A0C4}" srcOrd="0" destOrd="0" presId="urn:microsoft.com/office/officeart/2005/8/layout/pList2#11"/>
    <dgm:cxn modelId="{B18CB321-5504-49DC-A568-C6767636EEBF}" type="presParOf" srcId="{9FA855A8-088A-4681-B5AD-BFD0A8131E56}" destId="{9AD0656A-7B3C-4EDE-BCA9-F7011F7E7D73}" srcOrd="1" destOrd="0" presId="urn:microsoft.com/office/officeart/2005/8/layout/pList2#11"/>
    <dgm:cxn modelId="{73F874AE-2BDD-4DB5-AA54-E3D84BB90277}" type="presParOf" srcId="{9FA855A8-088A-4681-B5AD-BFD0A8131E56}" destId="{A928629C-ABE2-40AB-A04C-63CB03AFE328}" srcOrd="2" destOrd="0" presId="urn:microsoft.com/office/officeart/2005/8/layout/pList2#1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7049B08-53F0-4230-BA99-E280C1888931}" type="doc">
      <dgm:prSet loTypeId="urn:microsoft.com/office/officeart/2005/8/layout/gear1" loCatId="process" qsTypeId="urn:microsoft.com/office/officeart/2005/8/quickstyle/simple1" qsCatId="simple" csTypeId="urn:microsoft.com/office/officeart/2005/8/colors/colorful1" csCatId="colorful" phldr="1"/>
      <dgm:spPr/>
    </dgm:pt>
    <dgm:pt modelId="{81535883-FEB3-4FBA-B8BD-79F202AF6226}">
      <dgm:prSet phldrT="[Text]" custT="1"/>
      <dgm:spPr/>
      <dgm:t>
        <a:bodyPr/>
        <a:lstStyle/>
        <a:p>
          <a:r>
            <a:rPr lang="en-AU" sz="2000" dirty="0" smtClean="0"/>
            <a:t>Is SAFETY a value?</a:t>
          </a:r>
          <a:endParaRPr lang="en-AU" sz="2000" dirty="0"/>
        </a:p>
      </dgm:t>
    </dgm:pt>
    <dgm:pt modelId="{507A445A-3B0C-48CC-B940-ACF25EE57123}" type="parTrans" cxnId="{AF79D40F-1296-4AF3-9840-FFDDE350912B}">
      <dgm:prSet/>
      <dgm:spPr/>
      <dgm:t>
        <a:bodyPr/>
        <a:lstStyle/>
        <a:p>
          <a:endParaRPr lang="en-AU"/>
        </a:p>
      </dgm:t>
    </dgm:pt>
    <dgm:pt modelId="{F2C5A760-9EBF-423D-ADB7-05160A626A98}" type="sibTrans" cxnId="{AF79D40F-1296-4AF3-9840-FFDDE350912B}">
      <dgm:prSet/>
      <dgm:spPr/>
      <dgm:t>
        <a:bodyPr/>
        <a:lstStyle/>
        <a:p>
          <a:endParaRPr lang="en-AU"/>
        </a:p>
      </dgm:t>
    </dgm:pt>
    <dgm:pt modelId="{7C9741CC-3329-4BE6-A00E-B8B158A6C470}">
      <dgm:prSet custT="1"/>
      <dgm:spPr/>
      <dgm:t>
        <a:bodyPr/>
        <a:lstStyle/>
        <a:p>
          <a:r>
            <a:rPr lang="en-AU" sz="2000" dirty="0" smtClean="0"/>
            <a:t>Or is it an outcome?</a:t>
          </a:r>
          <a:endParaRPr lang="en-AU" sz="2000" dirty="0"/>
        </a:p>
      </dgm:t>
    </dgm:pt>
    <dgm:pt modelId="{F3790D21-9C1E-4323-8BC6-FFC7161FE931}" type="parTrans" cxnId="{6950C8A2-44C2-42B3-87B1-0E12F13D52A5}">
      <dgm:prSet/>
      <dgm:spPr/>
      <dgm:t>
        <a:bodyPr/>
        <a:lstStyle/>
        <a:p>
          <a:endParaRPr lang="en-AU"/>
        </a:p>
      </dgm:t>
    </dgm:pt>
    <dgm:pt modelId="{50A1E89F-19F9-4F90-9FFB-4F95A6504A50}" type="sibTrans" cxnId="{6950C8A2-44C2-42B3-87B1-0E12F13D52A5}">
      <dgm:prSet/>
      <dgm:spPr/>
      <dgm:t>
        <a:bodyPr/>
        <a:lstStyle/>
        <a:p>
          <a:endParaRPr lang="en-AU"/>
        </a:p>
      </dgm:t>
    </dgm:pt>
    <dgm:pt modelId="{7C1E2292-CE94-410D-BCF4-BC7813B53D76}">
      <dgm:prSet custT="1"/>
      <dgm:spPr/>
      <dgm:t>
        <a:bodyPr/>
        <a:lstStyle/>
        <a:p>
          <a:r>
            <a:rPr lang="en-AU" sz="2000" dirty="0" smtClean="0"/>
            <a:t>CARING is the value</a:t>
          </a:r>
          <a:endParaRPr lang="en-AU" sz="2000" dirty="0"/>
        </a:p>
      </dgm:t>
    </dgm:pt>
    <dgm:pt modelId="{3E8B9D4A-6EEB-4A89-8795-B7A5B27C2D5F}" type="parTrans" cxnId="{52769E4A-932D-4BC0-ABD9-394DB8C1DD29}">
      <dgm:prSet/>
      <dgm:spPr/>
      <dgm:t>
        <a:bodyPr/>
        <a:lstStyle/>
        <a:p>
          <a:endParaRPr lang="en-AU"/>
        </a:p>
      </dgm:t>
    </dgm:pt>
    <dgm:pt modelId="{D114C1D5-9D55-4863-938D-16F675491644}" type="sibTrans" cxnId="{52769E4A-932D-4BC0-ABD9-394DB8C1DD29}">
      <dgm:prSet/>
      <dgm:spPr/>
      <dgm:t>
        <a:bodyPr/>
        <a:lstStyle/>
        <a:p>
          <a:endParaRPr lang="en-AU"/>
        </a:p>
      </dgm:t>
    </dgm:pt>
    <dgm:pt modelId="{33F90A36-3CB1-4108-BCAC-D12704F0E890}" type="pres">
      <dgm:prSet presAssocID="{77049B08-53F0-4230-BA99-E280C1888931}" presName="composite" presStyleCnt="0">
        <dgm:presLayoutVars>
          <dgm:chMax val="3"/>
          <dgm:animLvl val="lvl"/>
          <dgm:resizeHandles val="exact"/>
        </dgm:presLayoutVars>
      </dgm:prSet>
      <dgm:spPr/>
    </dgm:pt>
    <dgm:pt modelId="{A8598BB3-0BC0-4AF2-9EE4-49172527F2F0}" type="pres">
      <dgm:prSet presAssocID="{7C1E2292-CE94-410D-BCF4-BC7813B53D76}" presName="gear1" presStyleLbl="node1" presStyleIdx="0" presStyleCnt="3" custLinFactNeighborX="19522" custLinFactNeighborY="-10960">
        <dgm:presLayoutVars>
          <dgm:chMax val="1"/>
          <dgm:bulletEnabled val="1"/>
        </dgm:presLayoutVars>
      </dgm:prSet>
      <dgm:spPr/>
      <dgm:t>
        <a:bodyPr/>
        <a:lstStyle/>
        <a:p>
          <a:endParaRPr lang="en-AU"/>
        </a:p>
      </dgm:t>
    </dgm:pt>
    <dgm:pt modelId="{A67A2471-7585-4894-8380-A8C151323F90}" type="pres">
      <dgm:prSet presAssocID="{7C1E2292-CE94-410D-BCF4-BC7813B53D76}" presName="gear1srcNode" presStyleLbl="node1" presStyleIdx="0" presStyleCnt="3"/>
      <dgm:spPr/>
      <dgm:t>
        <a:bodyPr/>
        <a:lstStyle/>
        <a:p>
          <a:endParaRPr lang="en-AU"/>
        </a:p>
      </dgm:t>
    </dgm:pt>
    <dgm:pt modelId="{39C518D1-078F-4810-9E87-5AFDCD03CD05}" type="pres">
      <dgm:prSet presAssocID="{7C1E2292-CE94-410D-BCF4-BC7813B53D76}" presName="gear1dstNode" presStyleLbl="node1" presStyleIdx="0" presStyleCnt="3"/>
      <dgm:spPr/>
      <dgm:t>
        <a:bodyPr/>
        <a:lstStyle/>
        <a:p>
          <a:endParaRPr lang="en-AU"/>
        </a:p>
      </dgm:t>
    </dgm:pt>
    <dgm:pt modelId="{4DF4B5EB-2620-4A0E-89FA-6ED50EB4D352}" type="pres">
      <dgm:prSet presAssocID="{7C9741CC-3329-4BE6-A00E-B8B158A6C470}" presName="gear2" presStyleLbl="node1" presStyleIdx="1" presStyleCnt="3" custScaleX="106433" custScaleY="100760" custLinFactNeighborX="10316" custLinFactNeighborY="28953">
        <dgm:presLayoutVars>
          <dgm:chMax val="1"/>
          <dgm:bulletEnabled val="1"/>
        </dgm:presLayoutVars>
      </dgm:prSet>
      <dgm:spPr/>
      <dgm:t>
        <a:bodyPr/>
        <a:lstStyle/>
        <a:p>
          <a:endParaRPr lang="en-AU"/>
        </a:p>
      </dgm:t>
    </dgm:pt>
    <dgm:pt modelId="{96447715-7CC9-42EC-BF0D-A4336DD56FF8}" type="pres">
      <dgm:prSet presAssocID="{7C9741CC-3329-4BE6-A00E-B8B158A6C470}" presName="gear2srcNode" presStyleLbl="node1" presStyleIdx="1" presStyleCnt="3"/>
      <dgm:spPr/>
      <dgm:t>
        <a:bodyPr/>
        <a:lstStyle/>
        <a:p>
          <a:endParaRPr lang="en-AU"/>
        </a:p>
      </dgm:t>
    </dgm:pt>
    <dgm:pt modelId="{C9B23089-D094-4060-B2B8-4EFE4E1700BA}" type="pres">
      <dgm:prSet presAssocID="{7C9741CC-3329-4BE6-A00E-B8B158A6C470}" presName="gear2dstNode" presStyleLbl="node1" presStyleIdx="1" presStyleCnt="3"/>
      <dgm:spPr/>
      <dgm:t>
        <a:bodyPr/>
        <a:lstStyle/>
        <a:p>
          <a:endParaRPr lang="en-AU"/>
        </a:p>
      </dgm:t>
    </dgm:pt>
    <dgm:pt modelId="{B73699D8-5A3C-49FC-86AB-FC22CE8A7F26}" type="pres">
      <dgm:prSet presAssocID="{81535883-FEB3-4FBA-B8BD-79F202AF6226}" presName="gear3" presStyleLbl="node1" presStyleIdx="2" presStyleCnt="3" custAng="900000" custScaleX="109675" custScaleY="109905" custLinFactNeighborX="2301" custLinFactNeighborY="9082"/>
      <dgm:spPr/>
      <dgm:t>
        <a:bodyPr/>
        <a:lstStyle/>
        <a:p>
          <a:endParaRPr lang="en-AU"/>
        </a:p>
      </dgm:t>
    </dgm:pt>
    <dgm:pt modelId="{2ECCA394-C4B6-45CE-BD58-46ED959086BE}" type="pres">
      <dgm:prSet presAssocID="{81535883-FEB3-4FBA-B8BD-79F202AF6226}" presName="gear3tx" presStyleLbl="node1" presStyleIdx="2" presStyleCnt="3">
        <dgm:presLayoutVars>
          <dgm:chMax val="1"/>
          <dgm:bulletEnabled val="1"/>
        </dgm:presLayoutVars>
      </dgm:prSet>
      <dgm:spPr/>
      <dgm:t>
        <a:bodyPr/>
        <a:lstStyle/>
        <a:p>
          <a:endParaRPr lang="en-AU"/>
        </a:p>
      </dgm:t>
    </dgm:pt>
    <dgm:pt modelId="{05B26642-5F07-4D5D-945E-93233B89528C}" type="pres">
      <dgm:prSet presAssocID="{81535883-FEB3-4FBA-B8BD-79F202AF6226}" presName="gear3srcNode" presStyleLbl="node1" presStyleIdx="2" presStyleCnt="3"/>
      <dgm:spPr/>
      <dgm:t>
        <a:bodyPr/>
        <a:lstStyle/>
        <a:p>
          <a:endParaRPr lang="en-AU"/>
        </a:p>
      </dgm:t>
    </dgm:pt>
    <dgm:pt modelId="{A888A566-8318-48DF-9848-B46ACAAE726A}" type="pres">
      <dgm:prSet presAssocID="{81535883-FEB3-4FBA-B8BD-79F202AF6226}" presName="gear3dstNode" presStyleLbl="node1" presStyleIdx="2" presStyleCnt="3"/>
      <dgm:spPr/>
      <dgm:t>
        <a:bodyPr/>
        <a:lstStyle/>
        <a:p>
          <a:endParaRPr lang="en-AU"/>
        </a:p>
      </dgm:t>
    </dgm:pt>
    <dgm:pt modelId="{C02EC041-F715-4205-A265-D35EF5CF85FB}" type="pres">
      <dgm:prSet presAssocID="{D114C1D5-9D55-4863-938D-16F675491644}" presName="connector1" presStyleLbl="sibTrans2D1" presStyleIdx="0" presStyleCnt="3" custLinFactNeighborX="8775" custLinFactNeighborY="-8850"/>
      <dgm:spPr/>
      <dgm:t>
        <a:bodyPr/>
        <a:lstStyle/>
        <a:p>
          <a:endParaRPr lang="en-AU"/>
        </a:p>
      </dgm:t>
    </dgm:pt>
    <dgm:pt modelId="{F33DF15E-044B-4933-A7D1-1BD62230E5C9}" type="pres">
      <dgm:prSet presAssocID="{50A1E89F-19F9-4F90-9FFB-4F95A6504A50}" presName="connector2" presStyleLbl="sibTrans2D1" presStyleIdx="1" presStyleCnt="3" custLinFactNeighborX="6630" custLinFactNeighborY="26175"/>
      <dgm:spPr/>
      <dgm:t>
        <a:bodyPr/>
        <a:lstStyle/>
        <a:p>
          <a:endParaRPr lang="en-AU"/>
        </a:p>
      </dgm:t>
    </dgm:pt>
    <dgm:pt modelId="{3FBC23D5-9B53-4EF7-8FDD-03BAEA3B4E73}" type="pres">
      <dgm:prSet presAssocID="{F2C5A760-9EBF-423D-ADB7-05160A626A98}" presName="connector3" presStyleLbl="sibTrans2D1" presStyleIdx="2" presStyleCnt="3"/>
      <dgm:spPr/>
      <dgm:t>
        <a:bodyPr/>
        <a:lstStyle/>
        <a:p>
          <a:endParaRPr lang="en-AU"/>
        </a:p>
      </dgm:t>
    </dgm:pt>
  </dgm:ptLst>
  <dgm:cxnLst>
    <dgm:cxn modelId="{E767C8CB-05DA-46F1-92E8-FA883750C85B}" type="presOf" srcId="{7C9741CC-3329-4BE6-A00E-B8B158A6C470}" destId="{4DF4B5EB-2620-4A0E-89FA-6ED50EB4D352}" srcOrd="0" destOrd="0" presId="urn:microsoft.com/office/officeart/2005/8/layout/gear1"/>
    <dgm:cxn modelId="{52769E4A-932D-4BC0-ABD9-394DB8C1DD29}" srcId="{77049B08-53F0-4230-BA99-E280C1888931}" destId="{7C1E2292-CE94-410D-BCF4-BC7813B53D76}" srcOrd="0" destOrd="0" parTransId="{3E8B9D4A-6EEB-4A89-8795-B7A5B27C2D5F}" sibTransId="{D114C1D5-9D55-4863-938D-16F675491644}"/>
    <dgm:cxn modelId="{F4763150-796A-420B-8219-BBE4238131A9}" type="presOf" srcId="{7C1E2292-CE94-410D-BCF4-BC7813B53D76}" destId="{39C518D1-078F-4810-9E87-5AFDCD03CD05}" srcOrd="2" destOrd="0" presId="urn:microsoft.com/office/officeart/2005/8/layout/gear1"/>
    <dgm:cxn modelId="{44273C2B-C355-4920-876E-3A18A890267A}" type="presOf" srcId="{50A1E89F-19F9-4F90-9FFB-4F95A6504A50}" destId="{F33DF15E-044B-4933-A7D1-1BD62230E5C9}" srcOrd="0" destOrd="0" presId="urn:microsoft.com/office/officeart/2005/8/layout/gear1"/>
    <dgm:cxn modelId="{AF79D40F-1296-4AF3-9840-FFDDE350912B}" srcId="{77049B08-53F0-4230-BA99-E280C1888931}" destId="{81535883-FEB3-4FBA-B8BD-79F202AF6226}" srcOrd="2" destOrd="0" parTransId="{507A445A-3B0C-48CC-B940-ACF25EE57123}" sibTransId="{F2C5A760-9EBF-423D-ADB7-05160A626A98}"/>
    <dgm:cxn modelId="{1AB1F6B3-FC66-460A-A48C-FE3178D10551}" type="presOf" srcId="{81535883-FEB3-4FBA-B8BD-79F202AF6226}" destId="{2ECCA394-C4B6-45CE-BD58-46ED959086BE}" srcOrd="1" destOrd="0" presId="urn:microsoft.com/office/officeart/2005/8/layout/gear1"/>
    <dgm:cxn modelId="{660E1831-DF99-4A7A-9524-8865132CDEE2}" type="presOf" srcId="{81535883-FEB3-4FBA-B8BD-79F202AF6226}" destId="{A888A566-8318-48DF-9848-B46ACAAE726A}" srcOrd="3" destOrd="0" presId="urn:microsoft.com/office/officeart/2005/8/layout/gear1"/>
    <dgm:cxn modelId="{EF842914-57A9-49DD-85A7-AB1897AF4E43}" type="presOf" srcId="{D114C1D5-9D55-4863-938D-16F675491644}" destId="{C02EC041-F715-4205-A265-D35EF5CF85FB}" srcOrd="0" destOrd="0" presId="urn:microsoft.com/office/officeart/2005/8/layout/gear1"/>
    <dgm:cxn modelId="{6950C8A2-44C2-42B3-87B1-0E12F13D52A5}" srcId="{77049B08-53F0-4230-BA99-E280C1888931}" destId="{7C9741CC-3329-4BE6-A00E-B8B158A6C470}" srcOrd="1" destOrd="0" parTransId="{F3790D21-9C1E-4323-8BC6-FFC7161FE931}" sibTransId="{50A1E89F-19F9-4F90-9FFB-4F95A6504A50}"/>
    <dgm:cxn modelId="{A6FEC77D-BD36-4053-9A09-B2718F0EC7AF}" type="presOf" srcId="{81535883-FEB3-4FBA-B8BD-79F202AF6226}" destId="{05B26642-5F07-4D5D-945E-93233B89528C}" srcOrd="2" destOrd="0" presId="urn:microsoft.com/office/officeart/2005/8/layout/gear1"/>
    <dgm:cxn modelId="{90DB0506-8DA9-4D90-A13B-1EA17E3E595E}" type="presOf" srcId="{F2C5A760-9EBF-423D-ADB7-05160A626A98}" destId="{3FBC23D5-9B53-4EF7-8FDD-03BAEA3B4E73}" srcOrd="0" destOrd="0" presId="urn:microsoft.com/office/officeart/2005/8/layout/gear1"/>
    <dgm:cxn modelId="{073824E3-A845-4DF6-8ABB-02157C724810}" type="presOf" srcId="{7C1E2292-CE94-410D-BCF4-BC7813B53D76}" destId="{A8598BB3-0BC0-4AF2-9EE4-49172527F2F0}" srcOrd="0" destOrd="0" presId="urn:microsoft.com/office/officeart/2005/8/layout/gear1"/>
    <dgm:cxn modelId="{8BD47637-2A9B-48A3-9151-22969BBC8A79}" type="presOf" srcId="{7C9741CC-3329-4BE6-A00E-B8B158A6C470}" destId="{C9B23089-D094-4060-B2B8-4EFE4E1700BA}" srcOrd="2" destOrd="0" presId="urn:microsoft.com/office/officeart/2005/8/layout/gear1"/>
    <dgm:cxn modelId="{6390D1EE-3AB4-440E-80B9-D62BE7A7F68F}" type="presOf" srcId="{7C9741CC-3329-4BE6-A00E-B8B158A6C470}" destId="{96447715-7CC9-42EC-BF0D-A4336DD56FF8}" srcOrd="1" destOrd="0" presId="urn:microsoft.com/office/officeart/2005/8/layout/gear1"/>
    <dgm:cxn modelId="{7389C978-942B-467B-8FA0-0BB5F9E99C0E}" type="presOf" srcId="{7C1E2292-CE94-410D-BCF4-BC7813B53D76}" destId="{A67A2471-7585-4894-8380-A8C151323F90}" srcOrd="1" destOrd="0" presId="urn:microsoft.com/office/officeart/2005/8/layout/gear1"/>
    <dgm:cxn modelId="{DCCAC55B-BB58-4CFA-83BD-1F1D3E22B869}" type="presOf" srcId="{77049B08-53F0-4230-BA99-E280C1888931}" destId="{33F90A36-3CB1-4108-BCAC-D12704F0E890}" srcOrd="0" destOrd="0" presId="urn:microsoft.com/office/officeart/2005/8/layout/gear1"/>
    <dgm:cxn modelId="{E03CDADE-F0CB-4C46-8C50-A15DE5D88EA1}" type="presOf" srcId="{81535883-FEB3-4FBA-B8BD-79F202AF6226}" destId="{B73699D8-5A3C-49FC-86AB-FC22CE8A7F26}" srcOrd="0" destOrd="0" presId="urn:microsoft.com/office/officeart/2005/8/layout/gear1"/>
    <dgm:cxn modelId="{D04D2517-9ECB-4A86-83C9-4D3486EE19A3}" type="presParOf" srcId="{33F90A36-3CB1-4108-BCAC-D12704F0E890}" destId="{A8598BB3-0BC0-4AF2-9EE4-49172527F2F0}" srcOrd="0" destOrd="0" presId="urn:microsoft.com/office/officeart/2005/8/layout/gear1"/>
    <dgm:cxn modelId="{14A60D2B-3A41-4C11-837D-502675D16969}" type="presParOf" srcId="{33F90A36-3CB1-4108-BCAC-D12704F0E890}" destId="{A67A2471-7585-4894-8380-A8C151323F90}" srcOrd="1" destOrd="0" presId="urn:microsoft.com/office/officeart/2005/8/layout/gear1"/>
    <dgm:cxn modelId="{83C52BBA-467F-4357-891C-EF91715049EC}" type="presParOf" srcId="{33F90A36-3CB1-4108-BCAC-D12704F0E890}" destId="{39C518D1-078F-4810-9E87-5AFDCD03CD05}" srcOrd="2" destOrd="0" presId="urn:microsoft.com/office/officeart/2005/8/layout/gear1"/>
    <dgm:cxn modelId="{5CF44530-FF3B-4F99-872F-019C5F66C0FB}" type="presParOf" srcId="{33F90A36-3CB1-4108-BCAC-D12704F0E890}" destId="{4DF4B5EB-2620-4A0E-89FA-6ED50EB4D352}" srcOrd="3" destOrd="0" presId="urn:microsoft.com/office/officeart/2005/8/layout/gear1"/>
    <dgm:cxn modelId="{77999787-8109-496F-9AFA-C14718FA43FB}" type="presParOf" srcId="{33F90A36-3CB1-4108-BCAC-D12704F0E890}" destId="{96447715-7CC9-42EC-BF0D-A4336DD56FF8}" srcOrd="4" destOrd="0" presId="urn:microsoft.com/office/officeart/2005/8/layout/gear1"/>
    <dgm:cxn modelId="{6E4949A9-CD43-4B1A-A32A-7979682AEAB3}" type="presParOf" srcId="{33F90A36-3CB1-4108-BCAC-D12704F0E890}" destId="{C9B23089-D094-4060-B2B8-4EFE4E1700BA}" srcOrd="5" destOrd="0" presId="urn:microsoft.com/office/officeart/2005/8/layout/gear1"/>
    <dgm:cxn modelId="{FA10B9C4-75DB-4F68-8F74-62A3774EF08C}" type="presParOf" srcId="{33F90A36-3CB1-4108-BCAC-D12704F0E890}" destId="{B73699D8-5A3C-49FC-86AB-FC22CE8A7F26}" srcOrd="6" destOrd="0" presId="urn:microsoft.com/office/officeart/2005/8/layout/gear1"/>
    <dgm:cxn modelId="{CFA28E97-613E-4FA9-A521-853F16289D7C}" type="presParOf" srcId="{33F90A36-3CB1-4108-BCAC-D12704F0E890}" destId="{2ECCA394-C4B6-45CE-BD58-46ED959086BE}" srcOrd="7" destOrd="0" presId="urn:microsoft.com/office/officeart/2005/8/layout/gear1"/>
    <dgm:cxn modelId="{0DE9909A-6269-4952-959F-6919D1A13F7D}" type="presParOf" srcId="{33F90A36-3CB1-4108-BCAC-D12704F0E890}" destId="{05B26642-5F07-4D5D-945E-93233B89528C}" srcOrd="8" destOrd="0" presId="urn:microsoft.com/office/officeart/2005/8/layout/gear1"/>
    <dgm:cxn modelId="{7C478690-B446-4BB4-B2CA-6BBE3EB9300B}" type="presParOf" srcId="{33F90A36-3CB1-4108-BCAC-D12704F0E890}" destId="{A888A566-8318-48DF-9848-B46ACAAE726A}" srcOrd="9" destOrd="0" presId="urn:microsoft.com/office/officeart/2005/8/layout/gear1"/>
    <dgm:cxn modelId="{AA5A6D1D-E733-4FC1-A191-B127D48EAF8B}" type="presParOf" srcId="{33F90A36-3CB1-4108-BCAC-D12704F0E890}" destId="{C02EC041-F715-4205-A265-D35EF5CF85FB}" srcOrd="10" destOrd="0" presId="urn:microsoft.com/office/officeart/2005/8/layout/gear1"/>
    <dgm:cxn modelId="{947F99C8-13A8-461E-AB13-645E51FB8BB4}" type="presParOf" srcId="{33F90A36-3CB1-4108-BCAC-D12704F0E890}" destId="{F33DF15E-044B-4933-A7D1-1BD62230E5C9}" srcOrd="11" destOrd="0" presId="urn:microsoft.com/office/officeart/2005/8/layout/gear1"/>
    <dgm:cxn modelId="{25A0C22D-FD20-4667-860A-9644614F7FB7}" type="presParOf" srcId="{33F90A36-3CB1-4108-BCAC-D12704F0E890}" destId="{3FBC23D5-9B53-4EF7-8FDD-03BAEA3B4E73}" srcOrd="12" destOrd="0" presId="urn:microsoft.com/office/officeart/2005/8/layout/gear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982897B-F682-4AEE-879F-A34F82940E72}" type="doc">
      <dgm:prSet loTypeId="urn:microsoft.com/office/officeart/2005/8/layout/arrow2" loCatId="process" qsTypeId="urn:microsoft.com/office/officeart/2005/8/quickstyle/simple1" qsCatId="simple" csTypeId="urn:microsoft.com/office/officeart/2005/8/colors/colorful5" csCatId="colorful" phldr="1"/>
      <dgm:spPr/>
    </dgm:pt>
    <dgm:pt modelId="{6A8E9EED-0AAA-4A8F-A420-BD2C0F674752}">
      <dgm:prSet phldrT="[Text]"/>
      <dgm:spPr>
        <a:xfrm>
          <a:off x="823771" y="3851884"/>
          <a:ext cx="981036" cy="1113963"/>
        </a:xfrm>
        <a:noFill/>
        <a:ln>
          <a:noFill/>
        </a:ln>
        <a:effectLst/>
      </dgm:spPr>
      <dgm:t>
        <a:bodyPr/>
        <a:lstStyle/>
        <a:p>
          <a:r>
            <a:rPr lang="en-AU" b="1" dirty="0" smtClean="0">
              <a:solidFill>
                <a:sysClr val="windowText" lastClr="000000">
                  <a:hueOff val="0"/>
                  <a:satOff val="0"/>
                  <a:lumOff val="0"/>
                  <a:alphaOff val="0"/>
                </a:sysClr>
              </a:solidFill>
              <a:latin typeface="Arial"/>
              <a:ea typeface="ＭＳ Ｐゴシック"/>
              <a:cs typeface="+mn-cs"/>
            </a:rPr>
            <a:t>Inspections</a:t>
          </a:r>
          <a:endParaRPr lang="en-AU" b="1" dirty="0">
            <a:solidFill>
              <a:sysClr val="windowText" lastClr="000000">
                <a:hueOff val="0"/>
                <a:satOff val="0"/>
                <a:lumOff val="0"/>
                <a:alphaOff val="0"/>
              </a:sysClr>
            </a:solidFill>
            <a:latin typeface="Arial"/>
            <a:ea typeface="ＭＳ Ｐゴシック"/>
            <a:cs typeface="+mn-cs"/>
          </a:endParaRPr>
        </a:p>
      </dgm:t>
    </dgm:pt>
    <dgm:pt modelId="{1685EA4A-0EBE-44E0-A903-0EA700F96277}" type="parTrans" cxnId="{7FF509E4-C401-4DBB-875E-D902A4D5BE25}">
      <dgm:prSet/>
      <dgm:spPr/>
      <dgm:t>
        <a:bodyPr/>
        <a:lstStyle/>
        <a:p>
          <a:endParaRPr lang="en-AU" b="1"/>
        </a:p>
      </dgm:t>
    </dgm:pt>
    <dgm:pt modelId="{672EE6CB-8423-49A2-B4EC-A74A607EB8B7}" type="sibTrans" cxnId="{7FF509E4-C401-4DBB-875E-D902A4D5BE25}">
      <dgm:prSet/>
      <dgm:spPr/>
      <dgm:t>
        <a:bodyPr/>
        <a:lstStyle/>
        <a:p>
          <a:endParaRPr lang="en-AU" b="1"/>
        </a:p>
      </dgm:t>
    </dgm:pt>
    <dgm:pt modelId="{3FE911F2-2F53-4A54-89FD-D17E8AF4341E}">
      <dgm:prSet phldrT="[Text]"/>
      <dgm:spPr>
        <a:xfrm>
          <a:off x="1804808" y="3004710"/>
          <a:ext cx="1243146" cy="1961137"/>
        </a:xfrm>
        <a:noFill/>
        <a:ln>
          <a:noFill/>
        </a:ln>
        <a:effectLst/>
      </dgm:spPr>
      <dgm:t>
        <a:bodyPr/>
        <a:lstStyle/>
        <a:p>
          <a:r>
            <a:rPr lang="en-AU" b="1" dirty="0" smtClean="0">
              <a:solidFill>
                <a:sysClr val="windowText" lastClr="000000">
                  <a:hueOff val="0"/>
                  <a:satOff val="0"/>
                  <a:lumOff val="0"/>
                  <a:alphaOff val="0"/>
                </a:sysClr>
              </a:solidFill>
              <a:latin typeface="Arial"/>
              <a:ea typeface="ＭＳ Ｐゴシック"/>
              <a:cs typeface="+mn-cs"/>
            </a:rPr>
            <a:t>Investigations</a:t>
          </a:r>
          <a:endParaRPr lang="en-AU" b="1" dirty="0">
            <a:solidFill>
              <a:sysClr val="windowText" lastClr="000000">
                <a:hueOff val="0"/>
                <a:satOff val="0"/>
                <a:lumOff val="0"/>
                <a:alphaOff val="0"/>
              </a:sysClr>
            </a:solidFill>
            <a:latin typeface="Arial"/>
            <a:ea typeface="ＭＳ Ｐゴシック"/>
            <a:cs typeface="+mn-cs"/>
          </a:endParaRPr>
        </a:p>
      </dgm:t>
    </dgm:pt>
    <dgm:pt modelId="{132A4E38-3D17-4481-B710-2C6F7C2C7065}" type="parTrans" cxnId="{9FAAEE76-329A-4B20-A6E9-8638669E5787}">
      <dgm:prSet/>
      <dgm:spPr/>
      <dgm:t>
        <a:bodyPr/>
        <a:lstStyle/>
        <a:p>
          <a:endParaRPr lang="en-AU" b="1"/>
        </a:p>
      </dgm:t>
    </dgm:pt>
    <dgm:pt modelId="{01A15A67-2605-43C5-B805-4C8DC524D52A}" type="sibTrans" cxnId="{9FAAEE76-329A-4B20-A6E9-8638669E5787}">
      <dgm:prSet/>
      <dgm:spPr/>
      <dgm:t>
        <a:bodyPr/>
        <a:lstStyle/>
        <a:p>
          <a:endParaRPr lang="en-AU" b="1"/>
        </a:p>
      </dgm:t>
    </dgm:pt>
    <dgm:pt modelId="{7449461B-6D6D-4E68-A82F-3E1B5DE2A6E8}">
      <dgm:prSet phldrT="[Text]"/>
      <dgm:spPr>
        <a:xfrm>
          <a:off x="1804808" y="3004710"/>
          <a:ext cx="1243146" cy="1961137"/>
        </a:xfrm>
        <a:noFill/>
        <a:ln>
          <a:noFill/>
        </a:ln>
        <a:effectLst/>
      </dgm:spPr>
      <dgm:t>
        <a:bodyPr/>
        <a:lstStyle/>
        <a:p>
          <a:r>
            <a:rPr lang="en-AU" b="1" dirty="0" smtClean="0">
              <a:solidFill>
                <a:sysClr val="windowText" lastClr="000000">
                  <a:hueOff val="0"/>
                  <a:satOff val="0"/>
                  <a:lumOff val="0"/>
                  <a:alphaOff val="0"/>
                </a:sysClr>
              </a:solidFill>
              <a:latin typeface="Arial"/>
              <a:ea typeface="ＭＳ Ｐゴシック"/>
              <a:cs typeface="+mn-cs"/>
            </a:rPr>
            <a:t>Audits</a:t>
          </a:r>
          <a:endParaRPr lang="en-AU" b="1" dirty="0">
            <a:solidFill>
              <a:sysClr val="windowText" lastClr="000000">
                <a:hueOff val="0"/>
                <a:satOff val="0"/>
                <a:lumOff val="0"/>
                <a:alphaOff val="0"/>
              </a:sysClr>
            </a:solidFill>
            <a:latin typeface="Arial"/>
            <a:ea typeface="ＭＳ Ｐゴシック"/>
            <a:cs typeface="+mn-cs"/>
          </a:endParaRPr>
        </a:p>
      </dgm:t>
    </dgm:pt>
    <dgm:pt modelId="{688A9CBB-AA15-47A9-A033-AFD81A336856}" type="parTrans" cxnId="{141A84B5-BCB5-48F6-8BEE-FCB17EB19419}">
      <dgm:prSet/>
      <dgm:spPr/>
      <dgm:t>
        <a:bodyPr/>
        <a:lstStyle/>
        <a:p>
          <a:endParaRPr lang="en-AU"/>
        </a:p>
      </dgm:t>
    </dgm:pt>
    <dgm:pt modelId="{294B49DA-55CD-4982-892D-A81918744825}" type="sibTrans" cxnId="{141A84B5-BCB5-48F6-8BEE-FCB17EB19419}">
      <dgm:prSet/>
      <dgm:spPr/>
      <dgm:t>
        <a:bodyPr/>
        <a:lstStyle/>
        <a:p>
          <a:endParaRPr lang="en-AU"/>
        </a:p>
      </dgm:t>
    </dgm:pt>
    <dgm:pt modelId="{74A461AE-F30F-4811-8EA4-41FA75C45E43}">
      <dgm:prSet phldrT="[Text]"/>
      <dgm:spPr>
        <a:xfrm>
          <a:off x="3047954" y="2335395"/>
          <a:ext cx="1445344" cy="2630452"/>
        </a:xfrm>
        <a:noFill/>
        <a:ln>
          <a:noFill/>
        </a:ln>
        <a:effectLst/>
      </dgm:spPr>
      <dgm:t>
        <a:bodyPr/>
        <a:lstStyle/>
        <a:p>
          <a:r>
            <a:rPr lang="en-AU" b="1" dirty="0" smtClean="0">
              <a:solidFill>
                <a:sysClr val="windowText" lastClr="000000">
                  <a:hueOff val="0"/>
                  <a:satOff val="0"/>
                  <a:lumOff val="0"/>
                  <a:alphaOff val="0"/>
                </a:sysClr>
              </a:solidFill>
              <a:latin typeface="Arial"/>
              <a:ea typeface="ＭＳ Ｐゴシック"/>
              <a:cs typeface="+mn-cs"/>
            </a:rPr>
            <a:t>Communication, consultation</a:t>
          </a:r>
          <a:endParaRPr lang="en-AU" b="1" dirty="0">
            <a:solidFill>
              <a:sysClr val="windowText" lastClr="000000">
                <a:hueOff val="0"/>
                <a:satOff val="0"/>
                <a:lumOff val="0"/>
                <a:alphaOff val="0"/>
              </a:sysClr>
            </a:solidFill>
            <a:latin typeface="Arial"/>
            <a:ea typeface="ＭＳ Ｐゴシック"/>
            <a:cs typeface="+mn-cs"/>
          </a:endParaRPr>
        </a:p>
      </dgm:t>
    </dgm:pt>
    <dgm:pt modelId="{BD2AC0F5-9EAF-4FF5-9373-5D9EF60CABAE}" type="parTrans" cxnId="{EA0BC34B-A6F3-48BD-BCE7-85FC050E7E53}">
      <dgm:prSet/>
      <dgm:spPr/>
      <dgm:t>
        <a:bodyPr/>
        <a:lstStyle/>
        <a:p>
          <a:endParaRPr lang="en-AU"/>
        </a:p>
      </dgm:t>
    </dgm:pt>
    <dgm:pt modelId="{D700980B-7133-4476-B558-1F5B3AAD65D6}" type="sibTrans" cxnId="{EA0BC34B-A6F3-48BD-BCE7-85FC050E7E53}">
      <dgm:prSet/>
      <dgm:spPr/>
      <dgm:t>
        <a:bodyPr/>
        <a:lstStyle/>
        <a:p>
          <a:endParaRPr lang="en-AU"/>
        </a:p>
      </dgm:t>
    </dgm:pt>
    <dgm:pt modelId="{81165FB2-DF15-4AEA-AB00-E791D22B31A9}">
      <dgm:prSet phldrT="[Text]"/>
      <dgm:spPr>
        <a:xfrm>
          <a:off x="3047954" y="2335395"/>
          <a:ext cx="1445344" cy="2630452"/>
        </a:xfrm>
        <a:noFill/>
        <a:ln>
          <a:noFill/>
        </a:ln>
        <a:effectLst/>
      </dgm:spPr>
      <dgm:t>
        <a:bodyPr/>
        <a:lstStyle/>
        <a:p>
          <a:r>
            <a:rPr lang="en-AU" b="1" smtClean="0">
              <a:solidFill>
                <a:sysClr val="windowText" lastClr="000000">
                  <a:hueOff val="0"/>
                  <a:satOff val="0"/>
                  <a:lumOff val="0"/>
                  <a:alphaOff val="0"/>
                </a:sysClr>
              </a:solidFill>
              <a:latin typeface="Arial"/>
              <a:ea typeface="ＭＳ Ｐゴシック"/>
              <a:cs typeface="+mn-cs"/>
            </a:rPr>
            <a:t>Risk management</a:t>
          </a:r>
          <a:endParaRPr lang="en-AU" b="1" dirty="0">
            <a:solidFill>
              <a:sysClr val="windowText" lastClr="000000">
                <a:hueOff val="0"/>
                <a:satOff val="0"/>
                <a:lumOff val="0"/>
                <a:alphaOff val="0"/>
              </a:sysClr>
            </a:solidFill>
            <a:latin typeface="Arial"/>
            <a:ea typeface="ＭＳ Ｐゴシック"/>
            <a:cs typeface="+mn-cs"/>
          </a:endParaRPr>
        </a:p>
      </dgm:t>
    </dgm:pt>
    <dgm:pt modelId="{6CE40B99-58FB-4732-B02B-E6C611B3534C}" type="parTrans" cxnId="{4A0BAAEB-20F9-4388-9E39-CF7C536A4967}">
      <dgm:prSet/>
      <dgm:spPr/>
      <dgm:t>
        <a:bodyPr/>
        <a:lstStyle/>
        <a:p>
          <a:endParaRPr lang="en-AU"/>
        </a:p>
      </dgm:t>
    </dgm:pt>
    <dgm:pt modelId="{B62531FA-4697-4078-BB84-5E10F09815BA}" type="sibTrans" cxnId="{4A0BAAEB-20F9-4388-9E39-CF7C536A4967}">
      <dgm:prSet/>
      <dgm:spPr/>
      <dgm:t>
        <a:bodyPr/>
        <a:lstStyle/>
        <a:p>
          <a:endParaRPr lang="en-AU"/>
        </a:p>
      </dgm:t>
    </dgm:pt>
    <dgm:pt modelId="{5CF47DB4-3E44-47BF-A140-AA06642A9483}" type="pres">
      <dgm:prSet presAssocID="{2982897B-F682-4AEE-879F-A34F82940E72}" presName="arrowDiagram" presStyleCnt="0">
        <dgm:presLayoutVars>
          <dgm:chMax val="5"/>
          <dgm:dir/>
          <dgm:resizeHandles val="exact"/>
        </dgm:presLayoutVars>
      </dgm:prSet>
      <dgm:spPr/>
    </dgm:pt>
    <dgm:pt modelId="{AF43F56A-28F1-442B-99D2-8374BB590595}" type="pres">
      <dgm:prSet presAssocID="{2982897B-F682-4AEE-879F-A34F82940E72}" presName="arrow" presStyleLbl="bgShp" presStyleIdx="0" presStyleCnt="1" custScaleX="91413" custScaleY="101610"/>
      <dgm:spPr>
        <a:xfrm>
          <a:off x="0" y="285327"/>
          <a:ext cx="7488832" cy="4680520"/>
        </a:xfrm>
        <a:prstGeom prst="swooshArrow">
          <a:avLst>
            <a:gd name="adj1" fmla="val 25000"/>
            <a:gd name="adj2" fmla="val 25000"/>
          </a:avLst>
        </a:prstGeom>
        <a:solidFill>
          <a:srgbClr val="4BACC6">
            <a:tint val="40000"/>
            <a:hueOff val="0"/>
            <a:satOff val="0"/>
            <a:lumOff val="0"/>
            <a:alphaOff val="0"/>
          </a:srgbClr>
        </a:solidFill>
        <a:ln>
          <a:noFill/>
        </a:ln>
        <a:effectLst/>
      </dgm:spPr>
      <dgm:t>
        <a:bodyPr/>
        <a:lstStyle/>
        <a:p>
          <a:endParaRPr lang="en-AU"/>
        </a:p>
      </dgm:t>
    </dgm:pt>
    <dgm:pt modelId="{0FDA9F75-1703-4C7A-B51A-FFD461AA9680}" type="pres">
      <dgm:prSet presAssocID="{2982897B-F682-4AEE-879F-A34F82940E72}" presName="arrowDiagram5" presStyleCnt="0"/>
      <dgm:spPr/>
    </dgm:pt>
    <dgm:pt modelId="{7D276E15-F8B1-4D47-995F-64BDB62D7431}" type="pres">
      <dgm:prSet presAssocID="{6A8E9EED-0AAA-4A8F-A420-BD2C0F674752}" presName="bullet5a" presStyleLbl="node1" presStyleIdx="0" presStyleCnt="5" custLinFactX="70638" custLinFactNeighborX="100000" custLinFactNeighborY="-59172"/>
      <dgm:spPr>
        <a:xfrm>
          <a:off x="737649" y="3765762"/>
          <a:ext cx="172243" cy="172243"/>
        </a:xfrm>
        <a:prstGeom prst="ellipse">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gm:spPr>
    </dgm:pt>
    <dgm:pt modelId="{887E0E87-BCBD-4869-8208-90BD70A09D97}" type="pres">
      <dgm:prSet presAssocID="{6A8E9EED-0AAA-4A8F-A420-BD2C0F674752}" presName="textBox5a" presStyleLbl="revTx" presStyleIdx="0" presStyleCnt="5" custLinFactNeighborX="34836" custLinFactNeighborY="-10867">
        <dgm:presLayoutVars>
          <dgm:bulletEnabled val="1"/>
        </dgm:presLayoutVars>
      </dgm:prSet>
      <dgm:spPr/>
      <dgm:t>
        <a:bodyPr/>
        <a:lstStyle/>
        <a:p>
          <a:endParaRPr lang="en-AU"/>
        </a:p>
      </dgm:t>
    </dgm:pt>
    <dgm:pt modelId="{90248FCC-1D9F-4616-94BD-AF28CD0046EC}" type="pres">
      <dgm:prSet presAssocID="{3FE911F2-2F53-4A54-89FD-D17E8AF4341E}" presName="bullet5b" presStyleLbl="node1" presStyleIdx="1" presStyleCnt="5" custLinFactX="11028" custLinFactNeighborX="100000" custLinFactNeighborY="-21185"/>
      <dgm:spPr>
        <a:xfrm>
          <a:off x="1670009" y="2869911"/>
          <a:ext cx="269597" cy="269597"/>
        </a:xfrm>
        <a:prstGeom prst="ellipse">
          <a:avLst/>
        </a:prstGeom>
        <a:solidFill>
          <a:srgbClr val="4BACC6">
            <a:hueOff val="-2483469"/>
            <a:satOff val="9953"/>
            <a:lumOff val="2157"/>
            <a:alphaOff val="0"/>
          </a:srgbClr>
        </a:solidFill>
        <a:ln w="25400" cap="flat" cmpd="sng" algn="ctr">
          <a:solidFill>
            <a:sysClr val="window" lastClr="FFFFFF">
              <a:hueOff val="0"/>
              <a:satOff val="0"/>
              <a:lumOff val="0"/>
              <a:alphaOff val="0"/>
            </a:sysClr>
          </a:solidFill>
          <a:prstDash val="solid"/>
        </a:ln>
        <a:effectLst/>
      </dgm:spPr>
    </dgm:pt>
    <dgm:pt modelId="{D3DA2832-FCBB-4D9F-8764-70818F453F35}" type="pres">
      <dgm:prSet presAssocID="{3FE911F2-2F53-4A54-89FD-D17E8AF4341E}" presName="textBox5b" presStyleLbl="revTx" presStyleIdx="1" presStyleCnt="5" custLinFactNeighborX="29400" custLinFactNeighborY="-2955">
        <dgm:presLayoutVars>
          <dgm:bulletEnabled val="1"/>
        </dgm:presLayoutVars>
      </dgm:prSet>
      <dgm:spPr/>
      <dgm:t>
        <a:bodyPr/>
        <a:lstStyle/>
        <a:p>
          <a:endParaRPr lang="en-AU"/>
        </a:p>
      </dgm:t>
    </dgm:pt>
    <dgm:pt modelId="{C582E78F-EBB5-478F-B2CF-39143097BAA1}" type="pres">
      <dgm:prSet presAssocID="{7449461B-6D6D-4E68-A82F-3E1B5DE2A6E8}" presName="bullet5c" presStyleLbl="node1" presStyleIdx="2" presStyleCnt="5"/>
      <dgm:spPr/>
    </dgm:pt>
    <dgm:pt modelId="{D061E1EF-08C7-4F30-812A-A6DDBCC267CD}" type="pres">
      <dgm:prSet presAssocID="{7449461B-6D6D-4E68-A82F-3E1B5DE2A6E8}" presName="textBox5c" presStyleLbl="revTx" presStyleIdx="2" presStyleCnt="5">
        <dgm:presLayoutVars>
          <dgm:bulletEnabled val="1"/>
        </dgm:presLayoutVars>
      </dgm:prSet>
      <dgm:spPr>
        <a:prstGeom prst="rect">
          <a:avLst/>
        </a:prstGeom>
      </dgm:spPr>
      <dgm:t>
        <a:bodyPr/>
        <a:lstStyle/>
        <a:p>
          <a:endParaRPr lang="en-AU"/>
        </a:p>
      </dgm:t>
    </dgm:pt>
    <dgm:pt modelId="{7661E6CC-5234-4ECF-8A5E-AD0327BCAEFB}" type="pres">
      <dgm:prSet presAssocID="{74A461AE-F30F-4811-8EA4-41FA75C45E43}" presName="bullet5d" presStyleLbl="node1" presStyleIdx="3" presStyleCnt="5" custLinFactNeighborX="-53624"/>
      <dgm:spPr/>
    </dgm:pt>
    <dgm:pt modelId="{E4D5131F-5859-4F12-8161-4225EFCE226B}" type="pres">
      <dgm:prSet presAssocID="{74A461AE-F30F-4811-8EA4-41FA75C45E43}" presName="textBox5d" presStyleLbl="revTx" presStyleIdx="3" presStyleCnt="5" custLinFactNeighborX="-16624">
        <dgm:presLayoutVars>
          <dgm:bulletEnabled val="1"/>
        </dgm:presLayoutVars>
      </dgm:prSet>
      <dgm:spPr/>
      <dgm:t>
        <a:bodyPr/>
        <a:lstStyle/>
        <a:p>
          <a:endParaRPr lang="en-AU"/>
        </a:p>
      </dgm:t>
    </dgm:pt>
    <dgm:pt modelId="{FECC35A6-3DDA-4832-88F9-63D226379036}" type="pres">
      <dgm:prSet presAssocID="{81165FB2-DF15-4AEA-AB00-E791D22B31A9}" presName="bullet5e" presStyleLbl="node1" presStyleIdx="4" presStyleCnt="5"/>
      <dgm:spPr/>
    </dgm:pt>
    <dgm:pt modelId="{FC337372-231F-44B0-ACC6-866ED05B7A94}" type="pres">
      <dgm:prSet presAssocID="{81165FB2-DF15-4AEA-AB00-E791D22B31A9}" presName="textBox5e" presStyleLbl="revTx" presStyleIdx="4" presStyleCnt="5">
        <dgm:presLayoutVars>
          <dgm:bulletEnabled val="1"/>
        </dgm:presLayoutVars>
      </dgm:prSet>
      <dgm:spPr/>
      <dgm:t>
        <a:bodyPr/>
        <a:lstStyle/>
        <a:p>
          <a:endParaRPr lang="en-AU"/>
        </a:p>
      </dgm:t>
    </dgm:pt>
  </dgm:ptLst>
  <dgm:cxnLst>
    <dgm:cxn modelId="{7FF509E4-C401-4DBB-875E-D902A4D5BE25}" srcId="{2982897B-F682-4AEE-879F-A34F82940E72}" destId="{6A8E9EED-0AAA-4A8F-A420-BD2C0F674752}" srcOrd="0" destOrd="0" parTransId="{1685EA4A-0EBE-44E0-A903-0EA700F96277}" sibTransId="{672EE6CB-8423-49A2-B4EC-A74A607EB8B7}"/>
    <dgm:cxn modelId="{2EF78654-21B4-47FC-9C58-9C7736586C43}" type="presOf" srcId="{2982897B-F682-4AEE-879F-A34F82940E72}" destId="{5CF47DB4-3E44-47BF-A140-AA06642A9483}" srcOrd="0" destOrd="0" presId="urn:microsoft.com/office/officeart/2005/8/layout/arrow2"/>
    <dgm:cxn modelId="{EA0BC34B-A6F3-48BD-BCE7-85FC050E7E53}" srcId="{2982897B-F682-4AEE-879F-A34F82940E72}" destId="{74A461AE-F30F-4811-8EA4-41FA75C45E43}" srcOrd="3" destOrd="0" parTransId="{BD2AC0F5-9EAF-4FF5-9373-5D9EF60CABAE}" sibTransId="{D700980B-7133-4476-B558-1F5B3AAD65D6}"/>
    <dgm:cxn modelId="{BFA75890-EA1A-4ED0-8022-FA24575DDB48}" type="presOf" srcId="{6A8E9EED-0AAA-4A8F-A420-BD2C0F674752}" destId="{887E0E87-BCBD-4869-8208-90BD70A09D97}" srcOrd="0" destOrd="0" presId="urn:microsoft.com/office/officeart/2005/8/layout/arrow2"/>
    <dgm:cxn modelId="{8DBF6E06-D452-4757-907D-90FDB77FEA3A}" type="presOf" srcId="{81165FB2-DF15-4AEA-AB00-E791D22B31A9}" destId="{FC337372-231F-44B0-ACC6-866ED05B7A94}" srcOrd="0" destOrd="0" presId="urn:microsoft.com/office/officeart/2005/8/layout/arrow2"/>
    <dgm:cxn modelId="{8D94C2DB-B66C-46BC-97A1-D78CC068ABB8}" type="presOf" srcId="{3FE911F2-2F53-4A54-89FD-D17E8AF4341E}" destId="{D3DA2832-FCBB-4D9F-8764-70818F453F35}" srcOrd="0" destOrd="0" presId="urn:microsoft.com/office/officeart/2005/8/layout/arrow2"/>
    <dgm:cxn modelId="{141A84B5-BCB5-48F6-8BEE-FCB17EB19419}" srcId="{2982897B-F682-4AEE-879F-A34F82940E72}" destId="{7449461B-6D6D-4E68-A82F-3E1B5DE2A6E8}" srcOrd="2" destOrd="0" parTransId="{688A9CBB-AA15-47A9-A033-AFD81A336856}" sibTransId="{294B49DA-55CD-4982-892D-A81918744825}"/>
    <dgm:cxn modelId="{33F568BA-4CCB-4A20-864D-3F6109F94498}" type="presOf" srcId="{74A461AE-F30F-4811-8EA4-41FA75C45E43}" destId="{E4D5131F-5859-4F12-8161-4225EFCE226B}" srcOrd="0" destOrd="0" presId="urn:microsoft.com/office/officeart/2005/8/layout/arrow2"/>
    <dgm:cxn modelId="{9DCE44AD-160D-4BAC-8614-A30607E313AA}" type="presOf" srcId="{7449461B-6D6D-4E68-A82F-3E1B5DE2A6E8}" destId="{D061E1EF-08C7-4F30-812A-A6DDBCC267CD}" srcOrd="0" destOrd="0" presId="urn:microsoft.com/office/officeart/2005/8/layout/arrow2"/>
    <dgm:cxn modelId="{4A0BAAEB-20F9-4388-9E39-CF7C536A4967}" srcId="{2982897B-F682-4AEE-879F-A34F82940E72}" destId="{81165FB2-DF15-4AEA-AB00-E791D22B31A9}" srcOrd="4" destOrd="0" parTransId="{6CE40B99-58FB-4732-B02B-E6C611B3534C}" sibTransId="{B62531FA-4697-4078-BB84-5E10F09815BA}"/>
    <dgm:cxn modelId="{9FAAEE76-329A-4B20-A6E9-8638669E5787}" srcId="{2982897B-F682-4AEE-879F-A34F82940E72}" destId="{3FE911F2-2F53-4A54-89FD-D17E8AF4341E}" srcOrd="1" destOrd="0" parTransId="{132A4E38-3D17-4481-B710-2C6F7C2C7065}" sibTransId="{01A15A67-2605-43C5-B805-4C8DC524D52A}"/>
    <dgm:cxn modelId="{D2079C28-E049-4512-89E9-AB41AC9F232D}" type="presParOf" srcId="{5CF47DB4-3E44-47BF-A140-AA06642A9483}" destId="{AF43F56A-28F1-442B-99D2-8374BB590595}" srcOrd="0" destOrd="0" presId="urn:microsoft.com/office/officeart/2005/8/layout/arrow2"/>
    <dgm:cxn modelId="{A53ECBE9-33DD-4DCB-980D-49587FE17909}" type="presParOf" srcId="{5CF47DB4-3E44-47BF-A140-AA06642A9483}" destId="{0FDA9F75-1703-4C7A-B51A-FFD461AA9680}" srcOrd="1" destOrd="0" presId="urn:microsoft.com/office/officeart/2005/8/layout/arrow2"/>
    <dgm:cxn modelId="{4781BA4D-C035-43E9-89EC-ACC5656E4220}" type="presParOf" srcId="{0FDA9F75-1703-4C7A-B51A-FFD461AA9680}" destId="{7D276E15-F8B1-4D47-995F-64BDB62D7431}" srcOrd="0" destOrd="0" presId="urn:microsoft.com/office/officeart/2005/8/layout/arrow2"/>
    <dgm:cxn modelId="{9CD70C8C-E87E-42E7-ACC4-452C159182FB}" type="presParOf" srcId="{0FDA9F75-1703-4C7A-B51A-FFD461AA9680}" destId="{887E0E87-BCBD-4869-8208-90BD70A09D97}" srcOrd="1" destOrd="0" presId="urn:microsoft.com/office/officeart/2005/8/layout/arrow2"/>
    <dgm:cxn modelId="{445E1731-30CD-45BB-B90C-1092F65C9347}" type="presParOf" srcId="{0FDA9F75-1703-4C7A-B51A-FFD461AA9680}" destId="{90248FCC-1D9F-4616-94BD-AF28CD0046EC}" srcOrd="2" destOrd="0" presId="urn:microsoft.com/office/officeart/2005/8/layout/arrow2"/>
    <dgm:cxn modelId="{2D6AFD06-9573-40FD-B1B7-A46CD50BEAC8}" type="presParOf" srcId="{0FDA9F75-1703-4C7A-B51A-FFD461AA9680}" destId="{D3DA2832-FCBB-4D9F-8764-70818F453F35}" srcOrd="3" destOrd="0" presId="urn:microsoft.com/office/officeart/2005/8/layout/arrow2"/>
    <dgm:cxn modelId="{6D342A91-16C1-4464-BEEC-CC82D159C1E2}" type="presParOf" srcId="{0FDA9F75-1703-4C7A-B51A-FFD461AA9680}" destId="{C582E78F-EBB5-478F-B2CF-39143097BAA1}" srcOrd="4" destOrd="0" presId="urn:microsoft.com/office/officeart/2005/8/layout/arrow2"/>
    <dgm:cxn modelId="{04B6EBF4-8F56-436B-8D99-1953BEA02743}" type="presParOf" srcId="{0FDA9F75-1703-4C7A-B51A-FFD461AA9680}" destId="{D061E1EF-08C7-4F30-812A-A6DDBCC267CD}" srcOrd="5" destOrd="0" presId="urn:microsoft.com/office/officeart/2005/8/layout/arrow2"/>
    <dgm:cxn modelId="{04775E40-4CC4-45F1-A5AE-19D0651F294D}" type="presParOf" srcId="{0FDA9F75-1703-4C7A-B51A-FFD461AA9680}" destId="{7661E6CC-5234-4ECF-8A5E-AD0327BCAEFB}" srcOrd="6" destOrd="0" presId="urn:microsoft.com/office/officeart/2005/8/layout/arrow2"/>
    <dgm:cxn modelId="{E64F04A0-DD5D-46E5-BD4B-54FC6412C2F3}" type="presParOf" srcId="{0FDA9F75-1703-4C7A-B51A-FFD461AA9680}" destId="{E4D5131F-5859-4F12-8161-4225EFCE226B}" srcOrd="7" destOrd="0" presId="urn:microsoft.com/office/officeart/2005/8/layout/arrow2"/>
    <dgm:cxn modelId="{0885AC2C-C6F8-48E2-9A8F-6EE0327988D8}" type="presParOf" srcId="{0FDA9F75-1703-4C7A-B51A-FFD461AA9680}" destId="{FECC35A6-3DDA-4832-88F9-63D226379036}" srcOrd="8" destOrd="0" presId="urn:microsoft.com/office/officeart/2005/8/layout/arrow2"/>
    <dgm:cxn modelId="{AC0DF60C-FFC4-483B-9E68-51D3CEB4CD05}" type="presParOf" srcId="{0FDA9F75-1703-4C7A-B51A-FFD461AA9680}" destId="{FC337372-231F-44B0-ACC6-866ED05B7A94}" srcOrd="9" destOrd="0" presId="urn:microsoft.com/office/officeart/2005/8/layout/arrow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5C5680-7DF8-4254-82B3-BFCBC8CBB5B8}">
      <dsp:nvSpPr>
        <dsp:cNvPr id="0" name=""/>
        <dsp:cNvSpPr/>
      </dsp:nvSpPr>
      <dsp:spPr>
        <a:xfrm>
          <a:off x="167963" y="1116004"/>
          <a:ext cx="2684129" cy="2684129"/>
        </a:xfrm>
        <a:prstGeom prst="ellipse">
          <a:avLst/>
        </a:prstGeom>
        <a:solidFill>
          <a:srgbClr val="C0504D"/>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450" tIns="44450" rIns="44450" bIns="44450" numCol="1" spcCol="1270" anchor="ctr" anchorCtr="0">
          <a:noAutofit/>
        </a:bodyPr>
        <a:lstStyle/>
        <a:p>
          <a:pPr lvl="0" algn="ctr" defTabSz="1555750">
            <a:lnSpc>
              <a:spcPct val="90000"/>
            </a:lnSpc>
            <a:spcBef>
              <a:spcPct val="0"/>
            </a:spcBef>
            <a:spcAft>
              <a:spcPct val="35000"/>
            </a:spcAft>
          </a:pPr>
          <a:r>
            <a:rPr lang="en-AU" sz="3500" b="1" kern="1200" dirty="0" smtClean="0"/>
            <a:t>Zero fatalities</a:t>
          </a:r>
          <a:endParaRPr lang="en-AU" sz="3500" b="1" kern="1200" dirty="0"/>
        </a:p>
      </dsp:txBody>
      <dsp:txXfrm>
        <a:off x="561045" y="1509086"/>
        <a:ext cx="1897965" cy="1897965"/>
      </dsp:txXfrm>
    </dsp:sp>
    <dsp:sp modelId="{9EEF8FC7-5726-48DE-9430-FF3D75159051}">
      <dsp:nvSpPr>
        <dsp:cNvPr id="0" name=""/>
        <dsp:cNvSpPr/>
      </dsp:nvSpPr>
      <dsp:spPr>
        <a:xfrm>
          <a:off x="2905984" y="1669874"/>
          <a:ext cx="1556795" cy="1556795"/>
        </a:xfrm>
        <a:prstGeom prst="mathEqual">
          <a:avLst/>
        </a:prstGeom>
        <a:solidFill>
          <a:schemeClr val="tx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244600">
            <a:lnSpc>
              <a:spcPct val="90000"/>
            </a:lnSpc>
            <a:spcBef>
              <a:spcPct val="0"/>
            </a:spcBef>
            <a:spcAft>
              <a:spcPct val="35000"/>
            </a:spcAft>
          </a:pPr>
          <a:endParaRPr lang="en-AU" sz="2800" kern="1200">
            <a:solidFill>
              <a:schemeClr val="tx1"/>
            </a:solidFill>
          </a:endParaRPr>
        </a:p>
      </dsp:txBody>
      <dsp:txXfrm>
        <a:off x="3112337" y="1990574"/>
        <a:ext cx="1144089" cy="915395"/>
      </dsp:txXfrm>
    </dsp:sp>
    <dsp:sp modelId="{BC8EB190-247D-46DE-9B4F-7E7330626D73}">
      <dsp:nvSpPr>
        <dsp:cNvPr id="0" name=""/>
        <dsp:cNvSpPr/>
      </dsp:nvSpPr>
      <dsp:spPr>
        <a:xfrm>
          <a:off x="4560452" y="1155890"/>
          <a:ext cx="2684129" cy="2684129"/>
        </a:xfrm>
        <a:prstGeom prst="ellipse">
          <a:avLst/>
        </a:prstGeom>
        <a:solidFill>
          <a:srgbClr val="8064A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450" tIns="44450" rIns="44450" bIns="44450" numCol="1" spcCol="1270" anchor="ctr" anchorCtr="0">
          <a:noAutofit/>
        </a:bodyPr>
        <a:lstStyle/>
        <a:p>
          <a:pPr lvl="0" algn="ctr" defTabSz="1555750">
            <a:lnSpc>
              <a:spcPct val="90000"/>
            </a:lnSpc>
            <a:spcBef>
              <a:spcPct val="0"/>
            </a:spcBef>
            <a:spcAft>
              <a:spcPct val="35000"/>
            </a:spcAft>
          </a:pPr>
          <a:r>
            <a:rPr lang="en-AU" sz="3500" b="1" kern="1200" dirty="0" smtClean="0"/>
            <a:t>Zero harm</a:t>
          </a:r>
          <a:endParaRPr lang="en-AU" sz="3500" b="1" kern="1200" dirty="0"/>
        </a:p>
      </dsp:txBody>
      <dsp:txXfrm>
        <a:off x="4953534" y="1548972"/>
        <a:ext cx="1897965" cy="189796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151695-D397-482A-BA9B-AC5D2CB82477}">
      <dsp:nvSpPr>
        <dsp:cNvPr id="0" name=""/>
        <dsp:cNvSpPr/>
      </dsp:nvSpPr>
      <dsp:spPr>
        <a:xfrm>
          <a:off x="0" y="0"/>
          <a:ext cx="8064896" cy="2041426"/>
        </a:xfrm>
        <a:prstGeom prst="roundRect">
          <a:avLst>
            <a:gd name="adj" fmla="val 10000"/>
          </a:avLst>
        </a:prstGeom>
        <a:solidFill>
          <a:srgbClr val="FFFF66">
            <a:alpha val="89804"/>
          </a:srgbClr>
        </a:solidFill>
        <a:ln w="25400" cap="flat" cmpd="sng" algn="ctr">
          <a:solidFill>
            <a:srgbClr val="C0504D">
              <a:tint val="40000"/>
              <a:alpha val="90000"/>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sp>
    <dsp:sp modelId="{05A6F0BE-AA94-47DD-AFD2-87839EFB6336}">
      <dsp:nvSpPr>
        <dsp:cNvPr id="0" name=""/>
        <dsp:cNvSpPr/>
      </dsp:nvSpPr>
      <dsp:spPr>
        <a:xfrm>
          <a:off x="244538" y="272190"/>
          <a:ext cx="1402929" cy="1497046"/>
        </a:xfrm>
        <a:prstGeom prst="roundRect">
          <a:avLst>
            <a:gd name="adj" fmla="val 10000"/>
          </a:avLst>
        </a:prstGeom>
        <a:blipFill rotWithShape="1">
          <a:blip xmlns:r="http://schemas.openxmlformats.org/officeDocument/2006/relationships" r:embed="rId1" cstate="email">
            <a:extLst>
              <a:ext uri="{28A0092B-C50C-407E-A947-70E740481C1C}">
                <a14:useLocalDpi xmlns:a14="http://schemas.microsoft.com/office/drawing/2010/main"/>
              </a:ext>
            </a:extLst>
          </a:blip>
          <a:stretch>
            <a:fillRect/>
          </a:stretch>
        </a:blip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dsp:style>
    </dsp:sp>
    <dsp:sp modelId="{EF07500D-5C97-48A6-8DB9-B8C07B78D99D}">
      <dsp:nvSpPr>
        <dsp:cNvPr id="0" name=""/>
        <dsp:cNvSpPr/>
      </dsp:nvSpPr>
      <dsp:spPr>
        <a:xfrm rot="10800000">
          <a:off x="244538" y="2041426"/>
          <a:ext cx="1402929" cy="2495077"/>
        </a:xfrm>
        <a:prstGeom prst="round2SameRect">
          <a:avLst>
            <a:gd name="adj1" fmla="val 10500"/>
            <a:gd name="adj2" fmla="val 0"/>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lvl="0" algn="ctr" defTabSz="622300">
            <a:lnSpc>
              <a:spcPct val="90000"/>
            </a:lnSpc>
            <a:spcBef>
              <a:spcPct val="0"/>
            </a:spcBef>
            <a:spcAft>
              <a:spcPct val="35000"/>
            </a:spcAft>
          </a:pPr>
          <a:r>
            <a:rPr lang="en-AU" sz="1400" b="1" kern="1200" dirty="0" smtClean="0">
              <a:solidFill>
                <a:sysClr val="window" lastClr="FFFFFF"/>
              </a:solidFill>
              <a:latin typeface="Arial"/>
              <a:ea typeface="ＭＳ Ｐゴシック"/>
              <a:cs typeface="+mn-cs"/>
            </a:rPr>
            <a:t>Variety of industry experience and skills</a:t>
          </a:r>
          <a:endParaRPr lang="en-AU" sz="1400" b="1" kern="1200" dirty="0">
            <a:solidFill>
              <a:sysClr val="window" lastClr="FFFFFF"/>
            </a:solidFill>
            <a:latin typeface="Arial"/>
            <a:ea typeface="ＭＳ Ｐゴシック"/>
            <a:cs typeface="+mn-cs"/>
          </a:endParaRPr>
        </a:p>
      </dsp:txBody>
      <dsp:txXfrm rot="10800000">
        <a:off x="287683" y="2041426"/>
        <a:ext cx="1316639" cy="2451932"/>
      </dsp:txXfrm>
    </dsp:sp>
    <dsp:sp modelId="{646E66EF-ED48-46BF-BD9A-32FB7A38A625}">
      <dsp:nvSpPr>
        <dsp:cNvPr id="0" name=""/>
        <dsp:cNvSpPr/>
      </dsp:nvSpPr>
      <dsp:spPr>
        <a:xfrm>
          <a:off x="1787760" y="272190"/>
          <a:ext cx="1402929" cy="1497046"/>
        </a:xfrm>
        <a:prstGeom prst="roundRect">
          <a:avLst>
            <a:gd name="adj" fmla="val 10000"/>
          </a:avLst>
        </a:prstGeom>
        <a:blipFill rotWithShape="1">
          <a:blip xmlns:r="http://schemas.openxmlformats.org/officeDocument/2006/relationships" r:embed="rId2" cstate="email">
            <a:extLst>
              <a:ext uri="{28A0092B-C50C-407E-A947-70E740481C1C}">
                <a14:useLocalDpi xmlns:a14="http://schemas.microsoft.com/office/drawing/2010/main"/>
              </a:ext>
            </a:extLst>
          </a:blip>
          <a:stretch>
            <a:fillRect/>
          </a:stretch>
        </a:blip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dsp:style>
    </dsp:sp>
    <dsp:sp modelId="{F62AFD6B-8A33-4C69-B496-9A7E8C9D4337}">
      <dsp:nvSpPr>
        <dsp:cNvPr id="0" name=""/>
        <dsp:cNvSpPr/>
      </dsp:nvSpPr>
      <dsp:spPr>
        <a:xfrm rot="10800000">
          <a:off x="1787760" y="2041426"/>
          <a:ext cx="1402929" cy="2495077"/>
        </a:xfrm>
        <a:prstGeom prst="round2SameRect">
          <a:avLst>
            <a:gd name="adj1" fmla="val 10500"/>
            <a:gd name="adj2" fmla="val 0"/>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lvl="0" algn="ctr" defTabSz="622300">
            <a:lnSpc>
              <a:spcPct val="90000"/>
            </a:lnSpc>
            <a:spcBef>
              <a:spcPct val="0"/>
            </a:spcBef>
            <a:spcAft>
              <a:spcPct val="35000"/>
            </a:spcAft>
          </a:pPr>
          <a:r>
            <a:rPr lang="en-AU" sz="1400" b="1" kern="1200" dirty="0" smtClean="0">
              <a:solidFill>
                <a:sysClr val="window" lastClr="FFFFFF"/>
              </a:solidFill>
              <a:latin typeface="Arial"/>
              <a:ea typeface="ＭＳ Ｐゴシック"/>
              <a:cs typeface="+mn-cs"/>
            </a:rPr>
            <a:t>In-depth training to address hazards and risks within regulatory framework</a:t>
          </a:r>
          <a:endParaRPr lang="en-AU" sz="1400" b="1" kern="1200" dirty="0">
            <a:solidFill>
              <a:sysClr val="window" lastClr="FFFFFF"/>
            </a:solidFill>
            <a:latin typeface="Arial"/>
            <a:ea typeface="ＭＳ Ｐゴシック"/>
            <a:cs typeface="+mn-cs"/>
          </a:endParaRPr>
        </a:p>
      </dsp:txBody>
      <dsp:txXfrm rot="10800000">
        <a:off x="1830905" y="2041426"/>
        <a:ext cx="1316639" cy="2451932"/>
      </dsp:txXfrm>
    </dsp:sp>
    <dsp:sp modelId="{A928629C-ABE2-40AB-A04C-63CB03AFE328}">
      <dsp:nvSpPr>
        <dsp:cNvPr id="0" name=""/>
        <dsp:cNvSpPr/>
      </dsp:nvSpPr>
      <dsp:spPr>
        <a:xfrm>
          <a:off x="3330983" y="272190"/>
          <a:ext cx="1402929" cy="1497046"/>
        </a:xfrm>
        <a:prstGeom prst="roundRect">
          <a:avLst>
            <a:gd name="adj" fmla="val 10000"/>
          </a:avLst>
        </a:prstGeom>
        <a:blipFill rotWithShape="1">
          <a:blip xmlns:r="http://schemas.openxmlformats.org/officeDocument/2006/relationships" r:embed="rId3" cstate="email">
            <a:extLst>
              <a:ext uri="{28A0092B-C50C-407E-A947-70E740481C1C}">
                <a14:useLocalDpi xmlns:a14="http://schemas.microsoft.com/office/drawing/2010/main"/>
              </a:ext>
            </a:extLst>
          </a:blip>
          <a:stretch>
            <a:fillRect/>
          </a:stretch>
        </a:blip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dsp:style>
    </dsp:sp>
    <dsp:sp modelId="{E6E9EE65-1726-4CB1-A735-53110F04A0C4}">
      <dsp:nvSpPr>
        <dsp:cNvPr id="0" name=""/>
        <dsp:cNvSpPr/>
      </dsp:nvSpPr>
      <dsp:spPr>
        <a:xfrm rot="10800000">
          <a:off x="3330983" y="2041426"/>
          <a:ext cx="1402929" cy="2495077"/>
        </a:xfrm>
        <a:prstGeom prst="round2SameRect">
          <a:avLst>
            <a:gd name="adj1" fmla="val 10500"/>
            <a:gd name="adj2" fmla="val 0"/>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lvl="0" algn="ctr" defTabSz="622300">
            <a:lnSpc>
              <a:spcPct val="90000"/>
            </a:lnSpc>
            <a:spcBef>
              <a:spcPct val="0"/>
            </a:spcBef>
            <a:spcAft>
              <a:spcPct val="35000"/>
            </a:spcAft>
          </a:pPr>
          <a:r>
            <a:rPr lang="en-AU" sz="1400" b="1" kern="1200" dirty="0" smtClean="0">
              <a:solidFill>
                <a:sysClr val="window" lastClr="FFFFFF"/>
              </a:solidFill>
              <a:latin typeface="Arial"/>
              <a:ea typeface="ＭＳ Ｐゴシック"/>
              <a:cs typeface="+mn-cs"/>
            </a:rPr>
            <a:t>Proactive and planned work programs to address priority issues </a:t>
          </a:r>
          <a:endParaRPr lang="en-AU" sz="1400" b="1" kern="1200" dirty="0">
            <a:solidFill>
              <a:sysClr val="window" lastClr="FFFFFF"/>
            </a:solidFill>
            <a:latin typeface="Arial"/>
            <a:ea typeface="ＭＳ Ｐゴシック"/>
            <a:cs typeface="+mn-cs"/>
          </a:endParaRPr>
        </a:p>
      </dsp:txBody>
      <dsp:txXfrm rot="10800000">
        <a:off x="3374128" y="2041426"/>
        <a:ext cx="1316639" cy="2451932"/>
      </dsp:txXfrm>
    </dsp:sp>
    <dsp:sp modelId="{ACFA6A1C-24B2-4E55-8CE2-EF8408A2799E}">
      <dsp:nvSpPr>
        <dsp:cNvPr id="0" name=""/>
        <dsp:cNvSpPr/>
      </dsp:nvSpPr>
      <dsp:spPr>
        <a:xfrm>
          <a:off x="4874205" y="272190"/>
          <a:ext cx="1402929" cy="1497046"/>
        </a:xfrm>
        <a:prstGeom prst="roundRect">
          <a:avLst>
            <a:gd name="adj" fmla="val 10000"/>
          </a:avLst>
        </a:prstGeom>
        <a:blipFill rotWithShape="1">
          <a:blip xmlns:r="http://schemas.openxmlformats.org/officeDocument/2006/relationships" r:embed="rId4" cstate="email">
            <a:extLst>
              <a:ext uri="{28A0092B-C50C-407E-A947-70E740481C1C}">
                <a14:useLocalDpi xmlns:a14="http://schemas.microsoft.com/office/drawing/2010/main"/>
              </a:ext>
            </a:extLst>
          </a:blip>
          <a:stretch>
            <a:fillRect/>
          </a:stretch>
        </a:blip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dsp:style>
    </dsp:sp>
    <dsp:sp modelId="{B37D74E9-8983-4DE3-AE63-6427BB1580DA}">
      <dsp:nvSpPr>
        <dsp:cNvPr id="0" name=""/>
        <dsp:cNvSpPr/>
      </dsp:nvSpPr>
      <dsp:spPr>
        <a:xfrm rot="10800000">
          <a:off x="4874205" y="2041426"/>
          <a:ext cx="1402929" cy="2495077"/>
        </a:xfrm>
        <a:prstGeom prst="round2SameRect">
          <a:avLst>
            <a:gd name="adj1" fmla="val 10500"/>
            <a:gd name="adj2" fmla="val 0"/>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lvl="0" algn="ctr" defTabSz="622300">
            <a:lnSpc>
              <a:spcPct val="90000"/>
            </a:lnSpc>
            <a:spcBef>
              <a:spcPct val="0"/>
            </a:spcBef>
            <a:spcAft>
              <a:spcPct val="35000"/>
            </a:spcAft>
          </a:pPr>
          <a:r>
            <a:rPr lang="en-AU" sz="1400" b="1" kern="1200" dirty="0" smtClean="0">
              <a:solidFill>
                <a:sysClr val="window" lastClr="FFFFFF"/>
              </a:solidFill>
              <a:latin typeface="Arial"/>
              <a:ea typeface="ＭＳ Ｐゴシック"/>
              <a:cs typeface="+mn-cs"/>
            </a:rPr>
            <a:t>Encourage contact with managers, supervisors and safety and health reps during site visits</a:t>
          </a:r>
          <a:endParaRPr lang="en-AU" sz="1400" b="1" kern="1200" dirty="0">
            <a:solidFill>
              <a:sysClr val="window" lastClr="FFFFFF"/>
            </a:solidFill>
            <a:latin typeface="Arial"/>
            <a:ea typeface="ＭＳ Ｐゴシック"/>
            <a:cs typeface="+mn-cs"/>
          </a:endParaRPr>
        </a:p>
      </dsp:txBody>
      <dsp:txXfrm rot="10800000">
        <a:off x="4917350" y="2041426"/>
        <a:ext cx="1316639" cy="2451932"/>
      </dsp:txXfrm>
    </dsp:sp>
    <dsp:sp modelId="{A09F9D19-C43C-4772-B28D-5D37F82FBE9A}">
      <dsp:nvSpPr>
        <dsp:cNvPr id="0" name=""/>
        <dsp:cNvSpPr/>
      </dsp:nvSpPr>
      <dsp:spPr>
        <a:xfrm>
          <a:off x="6417428" y="272190"/>
          <a:ext cx="1402929" cy="1497046"/>
        </a:xfrm>
        <a:prstGeom prst="roundRect">
          <a:avLst>
            <a:gd name="adj" fmla="val 10000"/>
          </a:avLst>
        </a:prstGeom>
        <a:blipFill rotWithShape="1">
          <a:blip xmlns:r="http://schemas.openxmlformats.org/officeDocument/2006/relationships" r:embed="rId5" cstate="email">
            <a:extLst>
              <a:ext uri="{28A0092B-C50C-407E-A947-70E740481C1C}">
                <a14:useLocalDpi xmlns:a14="http://schemas.microsoft.com/office/drawing/2010/main"/>
              </a:ext>
            </a:extLst>
          </a:blip>
          <a:stretch>
            <a:fillRect/>
          </a:stretch>
        </a:blip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dsp:style>
    </dsp:sp>
    <dsp:sp modelId="{F912EBB5-175F-4AC4-9551-25ADE93840E6}">
      <dsp:nvSpPr>
        <dsp:cNvPr id="0" name=""/>
        <dsp:cNvSpPr/>
      </dsp:nvSpPr>
      <dsp:spPr>
        <a:xfrm rot="10800000">
          <a:off x="6417428" y="2041426"/>
          <a:ext cx="1402929" cy="2495077"/>
        </a:xfrm>
        <a:prstGeom prst="round2SameRect">
          <a:avLst>
            <a:gd name="adj1" fmla="val 10500"/>
            <a:gd name="adj2" fmla="val 0"/>
          </a:avLst>
        </a:prstGeo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lvl="0" algn="ctr" defTabSz="622300">
            <a:lnSpc>
              <a:spcPct val="90000"/>
            </a:lnSpc>
            <a:spcBef>
              <a:spcPct val="0"/>
            </a:spcBef>
            <a:spcAft>
              <a:spcPct val="35000"/>
            </a:spcAft>
          </a:pPr>
          <a:r>
            <a:rPr lang="en-AU" sz="1400" b="1" kern="1200" dirty="0" smtClean="0">
              <a:solidFill>
                <a:sysClr val="window" lastClr="FFFFFF"/>
              </a:solidFill>
              <a:latin typeface="Arial"/>
              <a:ea typeface="ＭＳ Ｐゴシック"/>
              <a:cs typeface="+mn-cs"/>
            </a:rPr>
            <a:t>May be no prior notification when investigating complaints or specific safety issues and concerns</a:t>
          </a:r>
          <a:endParaRPr lang="en-AU" sz="1400" b="1" kern="1200" dirty="0">
            <a:solidFill>
              <a:sysClr val="window" lastClr="FFFFFF"/>
            </a:solidFill>
            <a:latin typeface="Arial"/>
            <a:ea typeface="ＭＳ Ｐゴシック"/>
            <a:cs typeface="+mn-cs"/>
          </a:endParaRPr>
        </a:p>
      </dsp:txBody>
      <dsp:txXfrm rot="10800000">
        <a:off x="6460573" y="2041426"/>
        <a:ext cx="1316639" cy="245193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151695-D397-482A-BA9B-AC5D2CB82477}">
      <dsp:nvSpPr>
        <dsp:cNvPr id="0" name=""/>
        <dsp:cNvSpPr/>
      </dsp:nvSpPr>
      <dsp:spPr>
        <a:xfrm>
          <a:off x="0" y="0"/>
          <a:ext cx="7990656" cy="2021893"/>
        </a:xfrm>
        <a:prstGeom prst="roundRect">
          <a:avLst>
            <a:gd name="adj" fmla="val 10000"/>
          </a:avLst>
        </a:prstGeom>
        <a:solidFill>
          <a:srgbClr val="FFFF66">
            <a:alpha val="89804"/>
          </a:srgbClr>
        </a:solidFill>
        <a:ln w="25400" cap="flat" cmpd="sng" algn="ctr">
          <a:solidFill>
            <a:srgbClr val="C0504D">
              <a:tint val="40000"/>
              <a:alpha val="90000"/>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sp>
    <dsp:sp modelId="{05A6F0BE-AA94-47DD-AFD2-87839EFB6336}">
      <dsp:nvSpPr>
        <dsp:cNvPr id="0" name=""/>
        <dsp:cNvSpPr/>
      </dsp:nvSpPr>
      <dsp:spPr>
        <a:xfrm>
          <a:off x="242286" y="269585"/>
          <a:ext cx="1390015" cy="1482721"/>
        </a:xfrm>
        <a:prstGeom prst="roundRect">
          <a:avLst>
            <a:gd name="adj" fmla="val 10000"/>
          </a:avLst>
        </a:prstGeom>
        <a:blipFill rotWithShape="1">
          <a:blip xmlns:r="http://schemas.openxmlformats.org/officeDocument/2006/relationships" r:embed="rId1" cstate="email">
            <a:extLst>
              <a:ext uri="{28A0092B-C50C-407E-A947-70E740481C1C}">
                <a14:useLocalDpi xmlns:a14="http://schemas.microsoft.com/office/drawing/2010/main"/>
              </a:ext>
            </a:extLst>
          </a:blip>
          <a:stretch>
            <a:fillRect/>
          </a:stretch>
        </a:blip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dsp:style>
    </dsp:sp>
    <dsp:sp modelId="{EF07500D-5C97-48A6-8DB9-B8C07B78D99D}">
      <dsp:nvSpPr>
        <dsp:cNvPr id="0" name=""/>
        <dsp:cNvSpPr/>
      </dsp:nvSpPr>
      <dsp:spPr>
        <a:xfrm rot="10800000">
          <a:off x="242286" y="2021893"/>
          <a:ext cx="1390015" cy="2471202"/>
        </a:xfrm>
        <a:prstGeom prst="round2SameRect">
          <a:avLst>
            <a:gd name="adj1" fmla="val 10500"/>
            <a:gd name="adj2" fmla="val 0"/>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lvl="0" algn="ctr" defTabSz="622300">
            <a:lnSpc>
              <a:spcPct val="90000"/>
            </a:lnSpc>
            <a:spcBef>
              <a:spcPct val="0"/>
            </a:spcBef>
            <a:spcAft>
              <a:spcPct val="35000"/>
            </a:spcAft>
          </a:pPr>
          <a:r>
            <a:rPr lang="en-AU" sz="1400" b="1" kern="1200" dirty="0" smtClean="0">
              <a:solidFill>
                <a:sysClr val="window" lastClr="FFFFFF"/>
              </a:solidFill>
              <a:latin typeface="Arial"/>
              <a:ea typeface="ＭＳ Ｐゴシック"/>
              <a:cs typeface="+mn-cs"/>
            </a:rPr>
            <a:t>Focus groups addressing significant and emerging issues</a:t>
          </a:r>
          <a:endParaRPr lang="en-AU" sz="1400" b="1" kern="1200" dirty="0">
            <a:solidFill>
              <a:sysClr val="window" lastClr="FFFFFF"/>
            </a:solidFill>
            <a:latin typeface="Arial"/>
            <a:ea typeface="ＭＳ Ｐゴシック"/>
            <a:cs typeface="+mn-cs"/>
          </a:endParaRPr>
        </a:p>
      </dsp:txBody>
      <dsp:txXfrm rot="10800000">
        <a:off x="285034" y="2021893"/>
        <a:ext cx="1304519" cy="2428454"/>
      </dsp:txXfrm>
    </dsp:sp>
    <dsp:sp modelId="{646E66EF-ED48-46BF-BD9A-32FB7A38A625}">
      <dsp:nvSpPr>
        <dsp:cNvPr id="0" name=""/>
        <dsp:cNvSpPr/>
      </dsp:nvSpPr>
      <dsp:spPr>
        <a:xfrm>
          <a:off x="1771303" y="269585"/>
          <a:ext cx="1390015" cy="1482721"/>
        </a:xfrm>
        <a:prstGeom prst="roundRect">
          <a:avLst>
            <a:gd name="adj" fmla="val 10000"/>
          </a:avLst>
        </a:prstGeom>
        <a:blipFill rotWithShape="1">
          <a:blip xmlns:r="http://schemas.openxmlformats.org/officeDocument/2006/relationships" r:embed="rId2" cstate="email">
            <a:extLst>
              <a:ext uri="{28A0092B-C50C-407E-A947-70E740481C1C}">
                <a14:useLocalDpi xmlns:a14="http://schemas.microsoft.com/office/drawing/2010/main"/>
              </a:ext>
            </a:extLst>
          </a:blip>
          <a:stretch>
            <a:fillRect/>
          </a:stretch>
        </a:blip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dsp:style>
    </dsp:sp>
    <dsp:sp modelId="{F62AFD6B-8A33-4C69-B496-9A7E8C9D4337}">
      <dsp:nvSpPr>
        <dsp:cNvPr id="0" name=""/>
        <dsp:cNvSpPr/>
      </dsp:nvSpPr>
      <dsp:spPr>
        <a:xfrm rot="10800000">
          <a:off x="1771303" y="2021893"/>
          <a:ext cx="1390015" cy="2471202"/>
        </a:xfrm>
        <a:prstGeom prst="round2SameRect">
          <a:avLst>
            <a:gd name="adj1" fmla="val 10500"/>
            <a:gd name="adj2" fmla="val 0"/>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lvl="0" algn="ctr" defTabSz="622300">
            <a:lnSpc>
              <a:spcPct val="90000"/>
            </a:lnSpc>
            <a:spcBef>
              <a:spcPct val="0"/>
            </a:spcBef>
            <a:spcAft>
              <a:spcPct val="35000"/>
            </a:spcAft>
          </a:pPr>
          <a:r>
            <a:rPr lang="en-AU" sz="1400" b="1" kern="1200" dirty="0" smtClean="0">
              <a:solidFill>
                <a:sysClr val="window" lastClr="FFFFFF"/>
              </a:solidFill>
              <a:latin typeface="Arial"/>
              <a:ea typeface="ＭＳ Ｐゴシック"/>
              <a:cs typeface="+mn-cs"/>
            </a:rPr>
            <a:t>Improve internal systems within the inspectorate – work across regions and disciplines </a:t>
          </a:r>
          <a:endParaRPr lang="en-AU" sz="1400" b="1" kern="1200" dirty="0">
            <a:solidFill>
              <a:sysClr val="window" lastClr="FFFFFF"/>
            </a:solidFill>
            <a:latin typeface="Arial"/>
            <a:ea typeface="ＭＳ Ｐゴシック"/>
            <a:cs typeface="+mn-cs"/>
          </a:endParaRPr>
        </a:p>
      </dsp:txBody>
      <dsp:txXfrm rot="10800000">
        <a:off x="1814051" y="2021893"/>
        <a:ext cx="1304519" cy="2428454"/>
      </dsp:txXfrm>
    </dsp:sp>
    <dsp:sp modelId="{A928629C-ABE2-40AB-A04C-63CB03AFE328}">
      <dsp:nvSpPr>
        <dsp:cNvPr id="0" name=""/>
        <dsp:cNvSpPr/>
      </dsp:nvSpPr>
      <dsp:spPr>
        <a:xfrm>
          <a:off x="3300320" y="269585"/>
          <a:ext cx="1390015" cy="1482721"/>
        </a:xfrm>
        <a:prstGeom prst="roundRect">
          <a:avLst>
            <a:gd name="adj" fmla="val 10000"/>
          </a:avLst>
        </a:prstGeom>
        <a:blipFill rotWithShape="1">
          <a:blip xmlns:r="http://schemas.openxmlformats.org/officeDocument/2006/relationships" r:embed="rId3" cstate="email">
            <a:extLst>
              <a:ext uri="{28A0092B-C50C-407E-A947-70E740481C1C}">
                <a14:useLocalDpi xmlns:a14="http://schemas.microsoft.com/office/drawing/2010/main"/>
              </a:ext>
            </a:extLst>
          </a:blip>
          <a:stretch>
            <a:fillRect/>
          </a:stretch>
        </a:blip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dsp:style>
    </dsp:sp>
    <dsp:sp modelId="{E6E9EE65-1726-4CB1-A735-53110F04A0C4}">
      <dsp:nvSpPr>
        <dsp:cNvPr id="0" name=""/>
        <dsp:cNvSpPr/>
      </dsp:nvSpPr>
      <dsp:spPr>
        <a:xfrm rot="10800000">
          <a:off x="3300320" y="2021893"/>
          <a:ext cx="1390015" cy="2471202"/>
        </a:xfrm>
        <a:prstGeom prst="round2SameRect">
          <a:avLst>
            <a:gd name="adj1" fmla="val 10500"/>
            <a:gd name="adj2" fmla="val 0"/>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lvl="0" algn="ctr" defTabSz="622300">
            <a:lnSpc>
              <a:spcPct val="90000"/>
            </a:lnSpc>
            <a:spcBef>
              <a:spcPct val="0"/>
            </a:spcBef>
            <a:spcAft>
              <a:spcPct val="35000"/>
            </a:spcAft>
          </a:pPr>
          <a:r>
            <a:rPr lang="en-AU" sz="1400" b="1" kern="1200" dirty="0" smtClean="0">
              <a:solidFill>
                <a:sysClr val="window" lastClr="FFFFFF"/>
              </a:solidFill>
              <a:latin typeface="Arial"/>
              <a:ea typeface="ＭＳ Ｐゴシック"/>
              <a:cs typeface="+mn-cs"/>
            </a:rPr>
            <a:t>Develop compliance tools and training to assist inspectors</a:t>
          </a:r>
          <a:endParaRPr lang="en-AU" sz="1400" b="1" kern="1200" dirty="0">
            <a:solidFill>
              <a:sysClr val="window" lastClr="FFFFFF"/>
            </a:solidFill>
            <a:latin typeface="Arial"/>
            <a:ea typeface="ＭＳ Ｐゴシック"/>
            <a:cs typeface="+mn-cs"/>
          </a:endParaRPr>
        </a:p>
      </dsp:txBody>
      <dsp:txXfrm rot="10800000">
        <a:off x="3343068" y="2021893"/>
        <a:ext cx="1304519" cy="2428454"/>
      </dsp:txXfrm>
    </dsp:sp>
    <dsp:sp modelId="{ACFA6A1C-24B2-4E55-8CE2-EF8408A2799E}">
      <dsp:nvSpPr>
        <dsp:cNvPr id="0" name=""/>
        <dsp:cNvSpPr/>
      </dsp:nvSpPr>
      <dsp:spPr>
        <a:xfrm>
          <a:off x="4829337" y="269585"/>
          <a:ext cx="1390015" cy="1482721"/>
        </a:xfrm>
        <a:prstGeom prst="roundRect">
          <a:avLst>
            <a:gd name="adj" fmla="val 10000"/>
          </a:avLst>
        </a:prstGeom>
        <a:blipFill rotWithShape="1">
          <a:blip xmlns:r="http://schemas.openxmlformats.org/officeDocument/2006/relationships" r:embed="rId4" cstate="email">
            <a:extLst>
              <a:ext uri="{28A0092B-C50C-407E-A947-70E740481C1C}">
                <a14:useLocalDpi xmlns:a14="http://schemas.microsoft.com/office/drawing/2010/main"/>
              </a:ext>
            </a:extLst>
          </a:blip>
          <a:stretch>
            <a:fillRect/>
          </a:stretch>
        </a:blip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dsp:style>
    </dsp:sp>
    <dsp:sp modelId="{B37D74E9-8983-4DE3-AE63-6427BB1580DA}">
      <dsp:nvSpPr>
        <dsp:cNvPr id="0" name=""/>
        <dsp:cNvSpPr/>
      </dsp:nvSpPr>
      <dsp:spPr>
        <a:xfrm rot="10800000">
          <a:off x="4829337" y="2021893"/>
          <a:ext cx="1390015" cy="2471202"/>
        </a:xfrm>
        <a:prstGeom prst="round2SameRect">
          <a:avLst>
            <a:gd name="adj1" fmla="val 10500"/>
            <a:gd name="adj2" fmla="val 0"/>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lvl="0" algn="ctr" defTabSz="622300">
            <a:lnSpc>
              <a:spcPct val="90000"/>
            </a:lnSpc>
            <a:spcBef>
              <a:spcPct val="0"/>
            </a:spcBef>
            <a:spcAft>
              <a:spcPct val="35000"/>
            </a:spcAft>
          </a:pPr>
          <a:r>
            <a:rPr lang="en-AU" sz="1400" b="1" kern="1200" dirty="0" smtClean="0">
              <a:solidFill>
                <a:sysClr val="window" lastClr="FFFFFF"/>
              </a:solidFill>
              <a:latin typeface="Arial"/>
              <a:ea typeface="ＭＳ Ｐゴシック"/>
              <a:cs typeface="+mn-cs"/>
            </a:rPr>
            <a:t>Provide consistent and transparent information about safety and health issues </a:t>
          </a:r>
          <a:endParaRPr lang="en-AU" sz="1400" b="1" kern="1200" dirty="0">
            <a:solidFill>
              <a:sysClr val="window" lastClr="FFFFFF"/>
            </a:solidFill>
            <a:latin typeface="Arial"/>
            <a:ea typeface="ＭＳ Ｐゴシック"/>
            <a:cs typeface="+mn-cs"/>
          </a:endParaRPr>
        </a:p>
      </dsp:txBody>
      <dsp:txXfrm rot="10800000">
        <a:off x="4872085" y="2021893"/>
        <a:ext cx="1304519" cy="2428454"/>
      </dsp:txXfrm>
    </dsp:sp>
    <dsp:sp modelId="{A09F9D19-C43C-4772-B28D-5D37F82FBE9A}">
      <dsp:nvSpPr>
        <dsp:cNvPr id="0" name=""/>
        <dsp:cNvSpPr/>
      </dsp:nvSpPr>
      <dsp:spPr>
        <a:xfrm>
          <a:off x="6358353" y="269585"/>
          <a:ext cx="1390015" cy="1482721"/>
        </a:xfrm>
        <a:prstGeom prst="roundRect">
          <a:avLst>
            <a:gd name="adj" fmla="val 10000"/>
          </a:avLst>
        </a:prstGeom>
        <a:blipFill rotWithShape="1">
          <a:blip xmlns:r="http://schemas.openxmlformats.org/officeDocument/2006/relationships" r:embed="rId5" cstate="email">
            <a:extLst>
              <a:ext uri="{28A0092B-C50C-407E-A947-70E740481C1C}">
                <a14:useLocalDpi xmlns:a14="http://schemas.microsoft.com/office/drawing/2010/main"/>
              </a:ext>
            </a:extLst>
          </a:blip>
          <a:stretch>
            <a:fillRect/>
          </a:stretch>
        </a:blip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dsp:style>
    </dsp:sp>
    <dsp:sp modelId="{F912EBB5-175F-4AC4-9551-25ADE93840E6}">
      <dsp:nvSpPr>
        <dsp:cNvPr id="0" name=""/>
        <dsp:cNvSpPr/>
      </dsp:nvSpPr>
      <dsp:spPr>
        <a:xfrm rot="10800000">
          <a:off x="6358353" y="2021893"/>
          <a:ext cx="1390015" cy="2471202"/>
        </a:xfrm>
        <a:prstGeom prst="round2SameRect">
          <a:avLst>
            <a:gd name="adj1" fmla="val 10500"/>
            <a:gd name="adj2" fmla="val 0"/>
          </a:avLst>
        </a:prstGeo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lvl="0" algn="ctr" defTabSz="622300">
            <a:lnSpc>
              <a:spcPct val="90000"/>
            </a:lnSpc>
            <a:spcBef>
              <a:spcPct val="0"/>
            </a:spcBef>
            <a:spcAft>
              <a:spcPct val="35000"/>
            </a:spcAft>
          </a:pPr>
          <a:r>
            <a:rPr lang="en-AU" sz="1400" b="1" kern="1200" dirty="0" smtClean="0">
              <a:solidFill>
                <a:sysClr val="window" lastClr="FFFFFF"/>
              </a:solidFill>
              <a:latin typeface="Arial"/>
              <a:ea typeface="ＭＳ Ｐゴシック"/>
              <a:cs typeface="+mn-cs"/>
            </a:rPr>
            <a:t>Develop appropriate guidance material and other resources for industry</a:t>
          </a:r>
          <a:endParaRPr lang="en-AU" sz="1400" b="1" kern="1200" dirty="0">
            <a:solidFill>
              <a:sysClr val="window" lastClr="FFFFFF"/>
            </a:solidFill>
            <a:latin typeface="Arial"/>
            <a:ea typeface="ＭＳ Ｐゴシック"/>
            <a:cs typeface="+mn-cs"/>
          </a:endParaRPr>
        </a:p>
      </dsp:txBody>
      <dsp:txXfrm rot="10800000">
        <a:off x="6401101" y="2021893"/>
        <a:ext cx="1304519" cy="242845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151695-D397-482A-BA9B-AC5D2CB82477}">
      <dsp:nvSpPr>
        <dsp:cNvPr id="0" name=""/>
        <dsp:cNvSpPr/>
      </dsp:nvSpPr>
      <dsp:spPr>
        <a:xfrm>
          <a:off x="0" y="0"/>
          <a:ext cx="6118448" cy="2021893"/>
        </a:xfrm>
        <a:prstGeom prst="roundRect">
          <a:avLst>
            <a:gd name="adj" fmla="val 10000"/>
          </a:avLst>
        </a:prstGeom>
        <a:solidFill>
          <a:srgbClr val="FFFF66">
            <a:alpha val="89804"/>
          </a:srgbClr>
        </a:solidFill>
        <a:ln w="254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5A6F0BE-AA94-47DD-AFD2-87839EFB6336}">
      <dsp:nvSpPr>
        <dsp:cNvPr id="0" name=""/>
        <dsp:cNvSpPr/>
      </dsp:nvSpPr>
      <dsp:spPr>
        <a:xfrm>
          <a:off x="183553" y="269585"/>
          <a:ext cx="1797294" cy="1482721"/>
        </a:xfrm>
        <a:prstGeom prst="roundRect">
          <a:avLst>
            <a:gd name="adj" fmla="val 10000"/>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F07500D-5C97-48A6-8DB9-B8C07B78D99D}">
      <dsp:nvSpPr>
        <dsp:cNvPr id="0" name=""/>
        <dsp:cNvSpPr/>
      </dsp:nvSpPr>
      <dsp:spPr>
        <a:xfrm rot="10800000">
          <a:off x="183553" y="2021893"/>
          <a:ext cx="1797294" cy="2471202"/>
        </a:xfrm>
        <a:prstGeom prst="round2SameRect">
          <a:avLst>
            <a:gd name="adj1" fmla="val 10500"/>
            <a:gd name="adj2" fmla="val 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lvl="0" algn="ctr" defTabSz="800100">
            <a:lnSpc>
              <a:spcPct val="90000"/>
            </a:lnSpc>
            <a:spcBef>
              <a:spcPct val="0"/>
            </a:spcBef>
            <a:spcAft>
              <a:spcPct val="35000"/>
            </a:spcAft>
          </a:pPr>
          <a:r>
            <a:rPr lang="en-AU" sz="1800" b="1" kern="1200" dirty="0" smtClean="0">
              <a:latin typeface="Arial"/>
              <a:ea typeface="ＭＳ Ｐゴシック"/>
              <a:cs typeface="+mn-cs"/>
            </a:rPr>
            <a:t>Gendered behaviours and safety </a:t>
          </a:r>
          <a:r>
            <a:rPr lang="en-AU" sz="1800" b="0" kern="1200" dirty="0" smtClean="0">
              <a:latin typeface="Arial"/>
              <a:ea typeface="ＭＳ Ｐゴシック"/>
              <a:cs typeface="+mn-cs"/>
            </a:rPr>
            <a:t>(Toughness in mining)</a:t>
          </a:r>
          <a:endParaRPr lang="en-AU" sz="1800" b="0" kern="1200" dirty="0">
            <a:latin typeface="Arial"/>
            <a:ea typeface="ＭＳ Ｐゴシック"/>
            <a:cs typeface="+mn-cs"/>
          </a:endParaRPr>
        </a:p>
      </dsp:txBody>
      <dsp:txXfrm rot="10800000">
        <a:off x="238826" y="2021893"/>
        <a:ext cx="1686748" cy="2415929"/>
      </dsp:txXfrm>
    </dsp:sp>
    <dsp:sp modelId="{646E66EF-ED48-46BF-BD9A-32FB7A38A625}">
      <dsp:nvSpPr>
        <dsp:cNvPr id="0" name=""/>
        <dsp:cNvSpPr/>
      </dsp:nvSpPr>
      <dsp:spPr>
        <a:xfrm>
          <a:off x="2160576" y="269585"/>
          <a:ext cx="1797294" cy="1482721"/>
        </a:xfrm>
        <a:prstGeom prst="roundRect">
          <a:avLst>
            <a:gd name="adj" fmla="val 10000"/>
          </a:avLst>
        </a:prstGeom>
        <a:blipFill dpi="0" rotWithShape="1">
          <a:blip xmlns:r="http://schemas.openxmlformats.org/officeDocument/2006/relationships" r:embed="rId2"/>
          <a:srcRect/>
          <a:stretch>
            <a:fillRect l="-76" t="227" r="-76" b="227"/>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62AFD6B-8A33-4C69-B496-9A7E8C9D4337}">
      <dsp:nvSpPr>
        <dsp:cNvPr id="0" name=""/>
        <dsp:cNvSpPr/>
      </dsp:nvSpPr>
      <dsp:spPr>
        <a:xfrm rot="10800000">
          <a:off x="2160576" y="2021893"/>
          <a:ext cx="1797294" cy="2471202"/>
        </a:xfrm>
        <a:prstGeom prst="round2SameRect">
          <a:avLst>
            <a:gd name="adj1" fmla="val 10500"/>
            <a:gd name="adj2" fmla="val 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lvl="0" algn="ctr" defTabSz="800100">
            <a:lnSpc>
              <a:spcPct val="90000"/>
            </a:lnSpc>
            <a:spcBef>
              <a:spcPct val="0"/>
            </a:spcBef>
            <a:spcAft>
              <a:spcPct val="35000"/>
            </a:spcAft>
          </a:pPr>
          <a:r>
            <a:rPr lang="en-AU" sz="1800" b="1" kern="1200" dirty="0" smtClean="0">
              <a:latin typeface="Arial"/>
              <a:ea typeface="ＭＳ Ｐゴシック"/>
              <a:cs typeface="+mn-cs"/>
            </a:rPr>
            <a:t>Mental wellbeing</a:t>
          </a:r>
          <a:endParaRPr lang="en-AU" sz="1800" b="1" kern="1200" dirty="0">
            <a:latin typeface="Arial"/>
            <a:ea typeface="ＭＳ Ｐゴシック"/>
            <a:cs typeface="+mn-cs"/>
          </a:endParaRPr>
        </a:p>
      </dsp:txBody>
      <dsp:txXfrm rot="10800000">
        <a:off x="2215849" y="2021893"/>
        <a:ext cx="1686748" cy="2415929"/>
      </dsp:txXfrm>
    </dsp:sp>
    <dsp:sp modelId="{A928629C-ABE2-40AB-A04C-63CB03AFE328}">
      <dsp:nvSpPr>
        <dsp:cNvPr id="0" name=""/>
        <dsp:cNvSpPr/>
      </dsp:nvSpPr>
      <dsp:spPr>
        <a:xfrm>
          <a:off x="4137600" y="269585"/>
          <a:ext cx="1797294" cy="1482721"/>
        </a:xfrm>
        <a:prstGeom prst="roundRect">
          <a:avLst>
            <a:gd name="adj" fmla="val 10000"/>
          </a:avLst>
        </a:prstGeom>
        <a:blipFill rotWithShape="1">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6E9EE65-1726-4CB1-A735-53110F04A0C4}">
      <dsp:nvSpPr>
        <dsp:cNvPr id="0" name=""/>
        <dsp:cNvSpPr/>
      </dsp:nvSpPr>
      <dsp:spPr>
        <a:xfrm rot="10800000">
          <a:off x="4137600" y="2021893"/>
          <a:ext cx="1797294" cy="2471202"/>
        </a:xfrm>
        <a:prstGeom prst="round2SameRect">
          <a:avLst>
            <a:gd name="adj1" fmla="val 10500"/>
            <a:gd name="adj2" fmla="val 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lvl="0" algn="ctr" defTabSz="800100">
            <a:lnSpc>
              <a:spcPct val="90000"/>
            </a:lnSpc>
            <a:spcBef>
              <a:spcPct val="0"/>
            </a:spcBef>
            <a:spcAft>
              <a:spcPct val="35000"/>
            </a:spcAft>
          </a:pPr>
          <a:r>
            <a:rPr lang="en-AU" sz="1800" b="1" kern="1200" dirty="0" smtClean="0">
              <a:latin typeface="Arial"/>
              <a:ea typeface="ＭＳ Ｐゴシック"/>
              <a:cs typeface="+mn-cs"/>
            </a:rPr>
            <a:t>Prevention and management of fatigue</a:t>
          </a:r>
          <a:endParaRPr lang="en-AU" sz="1800" b="1" kern="1200" dirty="0">
            <a:latin typeface="Arial"/>
            <a:ea typeface="ＭＳ Ｐゴシック"/>
            <a:cs typeface="+mn-cs"/>
          </a:endParaRPr>
        </a:p>
      </dsp:txBody>
      <dsp:txXfrm rot="10800000">
        <a:off x="4192873" y="2021893"/>
        <a:ext cx="1686748" cy="241592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598BB3-0BC0-4AF2-9EE4-49172527F2F0}">
      <dsp:nvSpPr>
        <dsp:cNvPr id="0" name=""/>
        <dsp:cNvSpPr/>
      </dsp:nvSpPr>
      <dsp:spPr>
        <a:xfrm>
          <a:off x="3960435" y="2016235"/>
          <a:ext cx="2761237" cy="2761237"/>
        </a:xfrm>
        <a:prstGeom prst="gear9">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AU" sz="2000" kern="1200" dirty="0" smtClean="0"/>
            <a:t>CARING is the value</a:t>
          </a:r>
          <a:endParaRPr lang="en-AU" sz="2000" kern="1200" dirty="0"/>
        </a:p>
      </dsp:txBody>
      <dsp:txXfrm>
        <a:off x="4515566" y="2663042"/>
        <a:ext cx="1650975" cy="1419332"/>
      </dsp:txXfrm>
    </dsp:sp>
    <dsp:sp modelId="{4DF4B5EB-2620-4A0E-89FA-6ED50EB4D352}">
      <dsp:nvSpPr>
        <dsp:cNvPr id="0" name=""/>
        <dsp:cNvSpPr/>
      </dsp:nvSpPr>
      <dsp:spPr>
        <a:xfrm>
          <a:off x="1957418" y="2240006"/>
          <a:ext cx="2137358" cy="2023434"/>
        </a:xfrm>
        <a:prstGeom prst="gear6">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AU" sz="2000" kern="1200" dirty="0" smtClean="0"/>
            <a:t>Or is it an outcome?</a:t>
          </a:r>
          <a:endParaRPr lang="en-AU" sz="2000" kern="1200" dirty="0"/>
        </a:p>
      </dsp:txBody>
      <dsp:txXfrm>
        <a:off x="2483384" y="2752490"/>
        <a:ext cx="1085426" cy="998466"/>
      </dsp:txXfrm>
    </dsp:sp>
    <dsp:sp modelId="{B73699D8-5A3C-49FC-86AB-FC22CE8A7F26}">
      <dsp:nvSpPr>
        <dsp:cNvPr id="0" name=""/>
        <dsp:cNvSpPr/>
      </dsp:nvSpPr>
      <dsp:spPr>
        <a:xfrm>
          <a:off x="2900725" y="401361"/>
          <a:ext cx="2156308" cy="2164146"/>
        </a:xfrm>
        <a:prstGeom prst="gear6">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AU" sz="2000" kern="1200" dirty="0" smtClean="0"/>
            <a:t>Is SAFETY a value?</a:t>
          </a:r>
          <a:endParaRPr lang="en-AU" sz="2000" kern="1200" dirty="0"/>
        </a:p>
      </dsp:txBody>
      <dsp:txXfrm rot="900000">
        <a:off x="3373201" y="876487"/>
        <a:ext cx="1211354" cy="1213895"/>
      </dsp:txXfrm>
    </dsp:sp>
    <dsp:sp modelId="{C02EC041-F715-4205-A265-D35EF5CF85FB}">
      <dsp:nvSpPr>
        <dsp:cNvPr id="0" name=""/>
        <dsp:cNvSpPr/>
      </dsp:nvSpPr>
      <dsp:spPr>
        <a:xfrm>
          <a:off x="3528383" y="1584170"/>
          <a:ext cx="3534384" cy="3534384"/>
        </a:xfrm>
        <a:prstGeom prst="circularArrow">
          <a:avLst>
            <a:gd name="adj1" fmla="val 4688"/>
            <a:gd name="adj2" fmla="val 299029"/>
            <a:gd name="adj3" fmla="val 2532896"/>
            <a:gd name="adj4" fmla="val 15825695"/>
            <a:gd name="adj5" fmla="val 5469"/>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33DF15E-044B-4933-A7D1-1BD62230E5C9}">
      <dsp:nvSpPr>
        <dsp:cNvPr id="0" name=""/>
        <dsp:cNvSpPr/>
      </dsp:nvSpPr>
      <dsp:spPr>
        <a:xfrm>
          <a:off x="1629459" y="1890494"/>
          <a:ext cx="2567950" cy="2567950"/>
        </a:xfrm>
        <a:prstGeom prst="leftCircularArrow">
          <a:avLst>
            <a:gd name="adj1" fmla="val 6452"/>
            <a:gd name="adj2" fmla="val 429999"/>
            <a:gd name="adj3" fmla="val 10489124"/>
            <a:gd name="adj4" fmla="val 14837806"/>
            <a:gd name="adj5" fmla="val 7527"/>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FBC23D5-9B53-4EF7-8FDD-03BAEA3B4E73}">
      <dsp:nvSpPr>
        <dsp:cNvPr id="0" name=""/>
        <dsp:cNvSpPr/>
      </dsp:nvSpPr>
      <dsp:spPr>
        <a:xfrm>
          <a:off x="2484503" y="-153746"/>
          <a:ext cx="2768768" cy="2768768"/>
        </a:xfrm>
        <a:prstGeom prst="circularArrow">
          <a:avLst>
            <a:gd name="adj1" fmla="val 5984"/>
            <a:gd name="adj2" fmla="val 394124"/>
            <a:gd name="adj3" fmla="val 13313824"/>
            <a:gd name="adj4" fmla="val 10508221"/>
            <a:gd name="adj5" fmla="val 6981"/>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43F56A-28F1-442B-99D2-8374BB590595}">
      <dsp:nvSpPr>
        <dsp:cNvPr id="0" name=""/>
        <dsp:cNvSpPr/>
      </dsp:nvSpPr>
      <dsp:spPr>
        <a:xfrm>
          <a:off x="162312" y="443513"/>
          <a:ext cx="6911590" cy="4801605"/>
        </a:xfrm>
        <a:prstGeom prst="swooshArrow">
          <a:avLst>
            <a:gd name="adj1" fmla="val 25000"/>
            <a:gd name="adj2" fmla="val 25000"/>
          </a:avLst>
        </a:prstGeom>
        <a:solidFill>
          <a:srgbClr val="4BACC6">
            <a:tint val="40000"/>
            <a:hueOff val="0"/>
            <a:satOff val="0"/>
            <a:lumOff val="0"/>
            <a:alphaOff val="0"/>
          </a:srgbClr>
        </a:solidFill>
        <a:ln>
          <a:noFill/>
        </a:ln>
        <a:effectLst/>
      </dsp:spPr>
      <dsp:style>
        <a:lnRef idx="0">
          <a:scrgbClr r="0" g="0" b="0"/>
        </a:lnRef>
        <a:fillRef idx="1">
          <a:scrgbClr r="0" g="0" b="0"/>
        </a:fillRef>
        <a:effectRef idx="0">
          <a:scrgbClr r="0" g="0" b="0"/>
        </a:effectRef>
        <a:fontRef idx="minor"/>
      </dsp:style>
    </dsp:sp>
    <dsp:sp modelId="{7D276E15-F8B1-4D47-995F-64BDB62D7431}">
      <dsp:nvSpPr>
        <dsp:cNvPr id="0" name=""/>
        <dsp:cNvSpPr/>
      </dsp:nvSpPr>
      <dsp:spPr>
        <a:xfrm>
          <a:off x="879168" y="3892554"/>
          <a:ext cx="173899" cy="173899"/>
        </a:xfrm>
        <a:prstGeom prst="ellipse">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887E0E87-BCBD-4869-8208-90BD70A09D97}">
      <dsp:nvSpPr>
        <dsp:cNvPr id="0" name=""/>
        <dsp:cNvSpPr/>
      </dsp:nvSpPr>
      <dsp:spPr>
        <a:xfrm>
          <a:off x="1014420" y="3960185"/>
          <a:ext cx="990470" cy="11246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146" tIns="0" rIns="0" bIns="0" numCol="1" spcCol="1270" anchor="t" anchorCtr="0">
          <a:noAutofit/>
        </a:bodyPr>
        <a:lstStyle/>
        <a:p>
          <a:pPr lvl="0" algn="l" defTabSz="533400">
            <a:lnSpc>
              <a:spcPct val="90000"/>
            </a:lnSpc>
            <a:spcBef>
              <a:spcPct val="0"/>
            </a:spcBef>
            <a:spcAft>
              <a:spcPct val="35000"/>
            </a:spcAft>
          </a:pPr>
          <a:r>
            <a:rPr lang="en-AU" sz="1200" b="1" kern="1200" dirty="0" smtClean="0">
              <a:solidFill>
                <a:sysClr val="windowText" lastClr="000000">
                  <a:hueOff val="0"/>
                  <a:satOff val="0"/>
                  <a:lumOff val="0"/>
                  <a:alphaOff val="0"/>
                </a:sysClr>
              </a:solidFill>
              <a:latin typeface="Arial"/>
              <a:ea typeface="ＭＳ Ｐゴシック"/>
              <a:cs typeface="+mn-cs"/>
            </a:rPr>
            <a:t>Inspections</a:t>
          </a:r>
          <a:endParaRPr lang="en-AU" sz="1200" b="1" kern="1200" dirty="0">
            <a:solidFill>
              <a:sysClr val="windowText" lastClr="000000">
                <a:hueOff val="0"/>
                <a:satOff val="0"/>
                <a:lumOff val="0"/>
                <a:alphaOff val="0"/>
              </a:sysClr>
            </a:solidFill>
            <a:latin typeface="Arial"/>
            <a:ea typeface="ＭＳ Ｐゴシック"/>
            <a:cs typeface="+mn-cs"/>
          </a:endParaRPr>
        </a:p>
      </dsp:txBody>
      <dsp:txXfrm>
        <a:off x="1014420" y="3960185"/>
        <a:ext cx="990470" cy="1124674"/>
      </dsp:txXfrm>
    </dsp:sp>
    <dsp:sp modelId="{90248FCC-1D9F-4616-94BD-AF28CD0046EC}">
      <dsp:nvSpPr>
        <dsp:cNvPr id="0" name=""/>
        <dsp:cNvSpPr/>
      </dsp:nvSpPr>
      <dsp:spPr>
        <a:xfrm>
          <a:off x="1825962" y="3033324"/>
          <a:ext cx="272190" cy="272190"/>
        </a:xfrm>
        <a:prstGeom prst="ellipse">
          <a:avLst/>
        </a:prstGeom>
        <a:solidFill>
          <a:srgbClr val="4BACC6">
            <a:hueOff val="-2483469"/>
            <a:satOff val="9953"/>
            <a:lumOff val="2157"/>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D3DA2832-FCBB-4D9F-8764-70818F453F35}">
      <dsp:nvSpPr>
        <dsp:cNvPr id="0" name=""/>
        <dsp:cNvSpPr/>
      </dsp:nvSpPr>
      <dsp:spPr>
        <a:xfrm>
          <a:off x="2028849" y="3168574"/>
          <a:ext cx="1255099" cy="19799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4228" tIns="0" rIns="0" bIns="0" numCol="1" spcCol="1270" anchor="t" anchorCtr="0">
          <a:noAutofit/>
        </a:bodyPr>
        <a:lstStyle/>
        <a:p>
          <a:pPr lvl="0" algn="l" defTabSz="533400">
            <a:lnSpc>
              <a:spcPct val="90000"/>
            </a:lnSpc>
            <a:spcBef>
              <a:spcPct val="0"/>
            </a:spcBef>
            <a:spcAft>
              <a:spcPct val="35000"/>
            </a:spcAft>
          </a:pPr>
          <a:r>
            <a:rPr lang="en-AU" sz="1200" b="1" kern="1200" dirty="0" smtClean="0">
              <a:solidFill>
                <a:sysClr val="windowText" lastClr="000000">
                  <a:hueOff val="0"/>
                  <a:satOff val="0"/>
                  <a:lumOff val="0"/>
                  <a:alphaOff val="0"/>
                </a:sysClr>
              </a:solidFill>
              <a:latin typeface="Arial"/>
              <a:ea typeface="ＭＳ Ｐゴシック"/>
              <a:cs typeface="+mn-cs"/>
            </a:rPr>
            <a:t>Investigations</a:t>
          </a:r>
          <a:endParaRPr lang="en-AU" sz="1200" b="1" kern="1200" dirty="0">
            <a:solidFill>
              <a:sysClr val="windowText" lastClr="000000">
                <a:hueOff val="0"/>
                <a:satOff val="0"/>
                <a:lumOff val="0"/>
                <a:alphaOff val="0"/>
              </a:sysClr>
            </a:solidFill>
            <a:latin typeface="Arial"/>
            <a:ea typeface="ＭＳ Ｐゴシック"/>
            <a:cs typeface="+mn-cs"/>
          </a:endParaRPr>
        </a:p>
      </dsp:txBody>
      <dsp:txXfrm>
        <a:off x="2028849" y="3168574"/>
        <a:ext cx="1255099" cy="1979994"/>
      </dsp:txXfrm>
    </dsp:sp>
    <dsp:sp modelId="{C582E78F-EBB5-478F-B2CF-39143097BAA1}">
      <dsp:nvSpPr>
        <dsp:cNvPr id="0" name=""/>
        <dsp:cNvSpPr/>
      </dsp:nvSpPr>
      <dsp:spPr>
        <a:xfrm>
          <a:off x="2733489" y="2369873"/>
          <a:ext cx="362920" cy="362920"/>
        </a:xfrm>
        <a:prstGeom prst="ellipse">
          <a:avLst/>
        </a:prstGeom>
        <a:solidFill>
          <a:schemeClr val="accent5">
            <a:hueOff val="-4966938"/>
            <a:satOff val="19906"/>
            <a:lumOff val="431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061E1EF-08C7-4F30-812A-A6DDBCC267CD}">
      <dsp:nvSpPr>
        <dsp:cNvPr id="0" name=""/>
        <dsp:cNvSpPr/>
      </dsp:nvSpPr>
      <dsp:spPr>
        <a:xfrm>
          <a:off x="2914949" y="2551333"/>
          <a:ext cx="1459242" cy="26557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2304" tIns="0" rIns="0" bIns="0" numCol="1" spcCol="1270" anchor="t" anchorCtr="0">
          <a:noAutofit/>
        </a:bodyPr>
        <a:lstStyle/>
        <a:p>
          <a:pPr lvl="0" algn="l" defTabSz="533400">
            <a:lnSpc>
              <a:spcPct val="90000"/>
            </a:lnSpc>
            <a:spcBef>
              <a:spcPct val="0"/>
            </a:spcBef>
            <a:spcAft>
              <a:spcPct val="35000"/>
            </a:spcAft>
          </a:pPr>
          <a:r>
            <a:rPr lang="en-AU" sz="1200" b="1" kern="1200" dirty="0" smtClean="0">
              <a:solidFill>
                <a:sysClr val="windowText" lastClr="000000">
                  <a:hueOff val="0"/>
                  <a:satOff val="0"/>
                  <a:lumOff val="0"/>
                  <a:alphaOff val="0"/>
                </a:sysClr>
              </a:solidFill>
              <a:latin typeface="Arial"/>
              <a:ea typeface="ＭＳ Ｐゴシック"/>
              <a:cs typeface="+mn-cs"/>
            </a:rPr>
            <a:t>Audits</a:t>
          </a:r>
          <a:endParaRPr lang="en-AU" sz="1200" b="1" kern="1200" dirty="0">
            <a:solidFill>
              <a:sysClr val="windowText" lastClr="000000">
                <a:hueOff val="0"/>
                <a:satOff val="0"/>
                <a:lumOff val="0"/>
                <a:alphaOff val="0"/>
              </a:sysClr>
            </a:solidFill>
            <a:latin typeface="Arial"/>
            <a:ea typeface="ＭＳ Ｐゴシック"/>
            <a:cs typeface="+mn-cs"/>
          </a:endParaRPr>
        </a:p>
      </dsp:txBody>
      <dsp:txXfrm>
        <a:off x="2914949" y="2551333"/>
        <a:ext cx="1459242" cy="2655745"/>
      </dsp:txXfrm>
    </dsp:sp>
    <dsp:sp modelId="{7661E6CC-5234-4ECF-8A5E-AD0327BCAEFB}">
      <dsp:nvSpPr>
        <dsp:cNvPr id="0" name=""/>
        <dsp:cNvSpPr/>
      </dsp:nvSpPr>
      <dsp:spPr>
        <a:xfrm>
          <a:off x="3888431" y="1806590"/>
          <a:ext cx="468772" cy="468772"/>
        </a:xfrm>
        <a:prstGeom prst="ellipse">
          <a:avLst/>
        </a:prstGeom>
        <a:solidFill>
          <a:schemeClr val="accent5">
            <a:hueOff val="-7450407"/>
            <a:satOff val="29858"/>
            <a:lumOff val="647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4D5131F-5859-4F12-8161-4225EFCE226B}">
      <dsp:nvSpPr>
        <dsp:cNvPr id="0" name=""/>
        <dsp:cNvSpPr/>
      </dsp:nvSpPr>
      <dsp:spPr>
        <a:xfrm>
          <a:off x="4122808" y="2040976"/>
          <a:ext cx="1512168" cy="31661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8393" tIns="0" rIns="0" bIns="0" numCol="1" spcCol="1270" anchor="t" anchorCtr="0">
          <a:noAutofit/>
        </a:bodyPr>
        <a:lstStyle/>
        <a:p>
          <a:pPr lvl="0" algn="l" defTabSz="533400">
            <a:lnSpc>
              <a:spcPct val="90000"/>
            </a:lnSpc>
            <a:spcBef>
              <a:spcPct val="0"/>
            </a:spcBef>
            <a:spcAft>
              <a:spcPct val="35000"/>
            </a:spcAft>
          </a:pPr>
          <a:r>
            <a:rPr lang="en-AU" sz="1200" b="1" kern="1200" dirty="0" smtClean="0">
              <a:solidFill>
                <a:sysClr val="windowText" lastClr="000000">
                  <a:hueOff val="0"/>
                  <a:satOff val="0"/>
                  <a:lumOff val="0"/>
                  <a:alphaOff val="0"/>
                </a:sysClr>
              </a:solidFill>
              <a:latin typeface="Arial"/>
              <a:ea typeface="ＭＳ Ｐゴシック"/>
              <a:cs typeface="+mn-cs"/>
            </a:rPr>
            <a:t>Communication, consultation</a:t>
          </a:r>
          <a:endParaRPr lang="en-AU" sz="1200" b="1" kern="1200" dirty="0">
            <a:solidFill>
              <a:sysClr val="windowText" lastClr="000000">
                <a:hueOff val="0"/>
                <a:satOff val="0"/>
                <a:lumOff val="0"/>
                <a:alphaOff val="0"/>
              </a:sysClr>
            </a:solidFill>
            <a:latin typeface="Arial"/>
            <a:ea typeface="ＭＳ Ｐゴシック"/>
            <a:cs typeface="+mn-cs"/>
          </a:endParaRPr>
        </a:p>
      </dsp:txBody>
      <dsp:txXfrm>
        <a:off x="4122808" y="2040976"/>
        <a:ext cx="1512168" cy="3166101"/>
      </dsp:txXfrm>
    </dsp:sp>
    <dsp:sp modelId="{FECC35A6-3DDA-4832-88F9-63D226379036}">
      <dsp:nvSpPr>
        <dsp:cNvPr id="0" name=""/>
        <dsp:cNvSpPr/>
      </dsp:nvSpPr>
      <dsp:spPr>
        <a:xfrm>
          <a:off x="5587706" y="1430438"/>
          <a:ext cx="597306" cy="597306"/>
        </a:xfrm>
        <a:prstGeom prst="ellipse">
          <a:avLst/>
        </a:prstGeom>
        <a:solidFill>
          <a:schemeClr val="accent5">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C337372-231F-44B0-ACC6-866ED05B7A94}">
      <dsp:nvSpPr>
        <dsp:cNvPr id="0" name=""/>
        <dsp:cNvSpPr/>
      </dsp:nvSpPr>
      <dsp:spPr>
        <a:xfrm>
          <a:off x="5886359" y="1729092"/>
          <a:ext cx="1512168" cy="34779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16500" tIns="0" rIns="0" bIns="0" numCol="1" spcCol="1270" anchor="t" anchorCtr="0">
          <a:noAutofit/>
        </a:bodyPr>
        <a:lstStyle/>
        <a:p>
          <a:pPr lvl="0" algn="l" defTabSz="533400">
            <a:lnSpc>
              <a:spcPct val="90000"/>
            </a:lnSpc>
            <a:spcBef>
              <a:spcPct val="0"/>
            </a:spcBef>
            <a:spcAft>
              <a:spcPct val="35000"/>
            </a:spcAft>
          </a:pPr>
          <a:r>
            <a:rPr lang="en-AU" sz="1200" b="1" kern="1200" smtClean="0">
              <a:solidFill>
                <a:sysClr val="windowText" lastClr="000000">
                  <a:hueOff val="0"/>
                  <a:satOff val="0"/>
                  <a:lumOff val="0"/>
                  <a:alphaOff val="0"/>
                </a:sysClr>
              </a:solidFill>
              <a:latin typeface="Arial"/>
              <a:ea typeface="ＭＳ Ｐゴシック"/>
              <a:cs typeface="+mn-cs"/>
            </a:rPr>
            <a:t>Risk management</a:t>
          </a:r>
          <a:endParaRPr lang="en-AU" sz="1200" b="1" kern="1200" dirty="0">
            <a:solidFill>
              <a:sysClr val="windowText" lastClr="000000">
                <a:hueOff val="0"/>
                <a:satOff val="0"/>
                <a:lumOff val="0"/>
                <a:alphaOff val="0"/>
              </a:sysClr>
            </a:solidFill>
            <a:latin typeface="Arial"/>
            <a:ea typeface="ＭＳ Ｐゴシック"/>
            <a:cs typeface="+mn-cs"/>
          </a:endParaRPr>
        </a:p>
      </dsp:txBody>
      <dsp:txXfrm>
        <a:off x="5886359" y="1729092"/>
        <a:ext cx="1512168" cy="3477986"/>
      </dsp:txXfrm>
    </dsp:sp>
  </dsp:spTree>
</dsp:drawing>
</file>

<file path=ppt/diagrams/layout1.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List2#10">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3.xml><?xml version="1.0" encoding="utf-8"?>
<dgm:layoutDef xmlns:dgm="http://schemas.openxmlformats.org/drawingml/2006/diagram" xmlns:a="http://schemas.openxmlformats.org/drawingml/2006/main" uniqueId="urn:microsoft.com/office/officeart/2005/8/layout/pList2#11">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4.xml><?xml version="1.0" encoding="utf-8"?>
<dgm:layoutDef xmlns:dgm="http://schemas.openxmlformats.org/drawingml/2006/diagram" xmlns:a="http://schemas.openxmlformats.org/drawingml/2006/main" uniqueId="urn:microsoft.com/office/officeart/2005/8/layout/pList2#11">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5.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DA2E655E-5638-418E-A969-B11A2DB2B89E}" type="datetimeFigureOut">
              <a:rPr lang="en-AU" smtClean="0"/>
              <a:t>21/05/2013</a:t>
            </a:fld>
            <a:endParaRPr lang="en-AU"/>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132C6383-02F5-49C9-981A-42122DEF6C43}" type="slidenum">
              <a:rPr lang="en-AU" smtClean="0"/>
              <a:t>‹#›</a:t>
            </a:fld>
            <a:endParaRPr lang="en-AU"/>
          </a:p>
        </p:txBody>
      </p:sp>
    </p:spTree>
    <p:extLst>
      <p:ext uri="{BB962C8B-B14F-4D97-AF65-F5344CB8AC3E}">
        <p14:creationId xmlns:p14="http://schemas.microsoft.com/office/powerpoint/2010/main" val="21452585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768" y="4715788"/>
            <a:ext cx="5438140" cy="4466670"/>
          </a:xfrm>
          <a:prstGeom prst="rect">
            <a:avLst/>
          </a:prstGeom>
        </p:spPr>
        <p:txBody>
          <a:bodyPr/>
          <a:lstStyle/>
          <a:p>
            <a:endParaRPr lang="en-AU" dirty="0"/>
          </a:p>
        </p:txBody>
      </p:sp>
      <p:sp>
        <p:nvSpPr>
          <p:cNvPr id="4" name="Slide Number Placeholder 3"/>
          <p:cNvSpPr>
            <a:spLocks noGrp="1"/>
          </p:cNvSpPr>
          <p:nvPr>
            <p:ph type="sldNum" sz="quarter" idx="10"/>
          </p:nvPr>
        </p:nvSpPr>
        <p:spPr/>
        <p:txBody>
          <a:bodyPr/>
          <a:lstStyle/>
          <a:p>
            <a:fld id="{584250F4-8D58-46D7-B693-3D4A73B71CCD}" type="slidenum">
              <a:rPr lang="en-AU" smtClean="0"/>
              <a:pPr/>
              <a:t>1</a:t>
            </a:fld>
            <a:endParaRPr lang="en-AU"/>
          </a:p>
        </p:txBody>
      </p:sp>
    </p:spTree>
    <p:extLst>
      <p:ext uri="{BB962C8B-B14F-4D97-AF65-F5344CB8AC3E}">
        <p14:creationId xmlns:p14="http://schemas.microsoft.com/office/powerpoint/2010/main" val="31685307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spcBef>
                <a:spcPct val="0"/>
              </a:spcBef>
            </a:pPr>
            <a:r>
              <a:rPr lang="en-AU" dirty="0" smtClean="0"/>
              <a:t>So how is the mines inspectorate operating today?</a:t>
            </a:r>
          </a:p>
          <a:p>
            <a:pPr>
              <a:spcBef>
                <a:spcPct val="0"/>
              </a:spcBef>
            </a:pPr>
            <a:endParaRPr lang="en-AU" dirty="0" smtClean="0"/>
          </a:p>
          <a:p>
            <a:pPr>
              <a:spcBef>
                <a:spcPct val="0"/>
              </a:spcBef>
            </a:pPr>
            <a:r>
              <a:rPr lang="en-AU" dirty="0" smtClean="0"/>
              <a:t>Under the RADARS strategy, Resources Safety has attracted and retained industry people with a variety of experience and skills, and a commitment to making a difference to WA mining.</a:t>
            </a:r>
          </a:p>
          <a:p>
            <a:pPr>
              <a:spcBef>
                <a:spcPct val="0"/>
              </a:spcBef>
            </a:pPr>
            <a:endParaRPr lang="en-AU" dirty="0" smtClean="0"/>
          </a:p>
          <a:p>
            <a:pPr>
              <a:spcBef>
                <a:spcPct val="0"/>
              </a:spcBef>
            </a:pPr>
            <a:r>
              <a:rPr lang="en-AU" dirty="0" smtClean="0"/>
              <a:t>Training is provided to ensure inspectors are equipped for their roles, and there is a consistent approach to the application of legislation.</a:t>
            </a:r>
          </a:p>
          <a:p>
            <a:pPr>
              <a:spcBef>
                <a:spcPct val="0"/>
              </a:spcBef>
            </a:pPr>
            <a:endParaRPr lang="en-AU" dirty="0" smtClean="0"/>
          </a:p>
          <a:p>
            <a:pPr>
              <a:spcBef>
                <a:spcPct val="0"/>
              </a:spcBef>
            </a:pPr>
            <a:r>
              <a:rPr lang="en-AU" dirty="0" smtClean="0"/>
              <a:t>For more effective delivery of regulatory services, work programs focus on the issues and workplaces most at risk of adverse outcomes. Visits are coordinated, typically with 2 or 3 inspectors with complementary skills to match the type of operation. This approach should add value and reduce duplication should issues arise during an audit or inspection.</a:t>
            </a:r>
          </a:p>
          <a:p>
            <a:pPr>
              <a:spcBef>
                <a:spcPct val="0"/>
              </a:spcBef>
            </a:pPr>
            <a:endParaRPr lang="en-AU" dirty="0" smtClean="0"/>
          </a:p>
          <a:p>
            <a:pPr>
              <a:spcBef>
                <a:spcPct val="0"/>
              </a:spcBef>
            </a:pPr>
            <a:r>
              <a:rPr lang="en-AU" dirty="0" smtClean="0"/>
              <a:t>Communication and consultation usually achieve better results than coercion. And site visits are not only to check compliance, but should be viewed by industry as an opportunity to raise issues and discuss improvements in methodology.</a:t>
            </a:r>
          </a:p>
          <a:p>
            <a:pPr>
              <a:spcBef>
                <a:spcPct val="0"/>
              </a:spcBef>
            </a:pPr>
            <a:endParaRPr lang="en-AU" dirty="0" smtClean="0"/>
          </a:p>
          <a:p>
            <a:pPr>
              <a:spcBef>
                <a:spcPct val="0"/>
              </a:spcBef>
            </a:pPr>
            <a:r>
              <a:rPr lang="en-AU" dirty="0" smtClean="0"/>
              <a:t>However, inspections may be conducted without warning in some circumstances.</a:t>
            </a:r>
          </a:p>
          <a:p>
            <a:pPr>
              <a:spcBef>
                <a:spcPct val="0"/>
              </a:spcBef>
            </a:pPr>
            <a:r>
              <a:rPr lang="en-AU" dirty="0" smtClean="0"/>
              <a:t>Our ultimate goal though is to work cooperatively with industry to ensure all mine sites across WA comply with the legal requirements when it comes to safety, and support positive cultural change.</a:t>
            </a:r>
          </a:p>
          <a:p>
            <a:endParaRPr lang="en-AU" dirty="0"/>
          </a:p>
        </p:txBody>
      </p:sp>
      <p:sp>
        <p:nvSpPr>
          <p:cNvPr id="4" name="Slide Number Placeholder 3"/>
          <p:cNvSpPr>
            <a:spLocks noGrp="1"/>
          </p:cNvSpPr>
          <p:nvPr>
            <p:ph type="sldNum" sz="quarter" idx="10"/>
          </p:nvPr>
        </p:nvSpPr>
        <p:spPr/>
        <p:txBody>
          <a:bodyPr/>
          <a:lstStyle/>
          <a:p>
            <a:pPr>
              <a:defRPr/>
            </a:pPr>
            <a:fld id="{68CEC57F-D47E-41B0-A201-811C5AF9F861}" type="slidenum">
              <a:rPr lang="en-AU" smtClean="0">
                <a:solidFill>
                  <a:prstClr val="black"/>
                </a:solidFill>
              </a:rPr>
              <a:pPr>
                <a:defRPr/>
              </a:pPr>
              <a:t>10</a:t>
            </a:fld>
            <a:endParaRPr lang="en-AU" dirty="0">
              <a:solidFill>
                <a:prstClr val="black"/>
              </a:solidFill>
            </a:endParaRPr>
          </a:p>
        </p:txBody>
      </p:sp>
    </p:spTree>
    <p:extLst>
      <p:ext uri="{BB962C8B-B14F-4D97-AF65-F5344CB8AC3E}">
        <p14:creationId xmlns:p14="http://schemas.microsoft.com/office/powerpoint/2010/main" val="16580299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Focus groups have been established to deal with a number of significant and emerging issues, such as construction, automation, exploration drilling and working at height underground.</a:t>
            </a:r>
          </a:p>
          <a:p>
            <a:endParaRPr lang="en-AU" dirty="0" smtClean="0"/>
          </a:p>
          <a:p>
            <a:r>
              <a:rPr lang="en-AU" dirty="0" smtClean="0"/>
              <a:t>Depending on the group’s aims, group members cut across traditional disciplinary lines and comprise members from the various offices. This encourages sharing and innovation, as well as a uniform approach to regulation across the State.</a:t>
            </a:r>
          </a:p>
          <a:p>
            <a:endParaRPr lang="en-AU" dirty="0" smtClean="0"/>
          </a:p>
          <a:p>
            <a:r>
              <a:rPr lang="en-AU" dirty="0" smtClean="0"/>
              <a:t>The focus groups are tasked with taking on projects that benefit the inspectorate as well as industry. This may involve providing training or information to the whole inspectorate, again encouraging an agreed and consistent approach to regulatory matters.</a:t>
            </a:r>
          </a:p>
          <a:p>
            <a:endParaRPr lang="en-AU" dirty="0" smtClean="0"/>
          </a:p>
          <a:p>
            <a:r>
              <a:rPr lang="en-AU" dirty="0" smtClean="0"/>
              <a:t>Industry may be involved in the focus group activities through working parties, or participating in workshops and surveys, or provide feedback. This input is critical to ensure that the resource materials provided to industry really do add value.</a:t>
            </a:r>
          </a:p>
          <a:p>
            <a:endParaRPr lang="en-AU" dirty="0"/>
          </a:p>
        </p:txBody>
      </p:sp>
      <p:sp>
        <p:nvSpPr>
          <p:cNvPr id="4" name="Slide Number Placeholder 3"/>
          <p:cNvSpPr>
            <a:spLocks noGrp="1"/>
          </p:cNvSpPr>
          <p:nvPr>
            <p:ph type="sldNum" sz="quarter" idx="10"/>
          </p:nvPr>
        </p:nvSpPr>
        <p:spPr/>
        <p:txBody>
          <a:bodyPr/>
          <a:lstStyle/>
          <a:p>
            <a:pPr>
              <a:defRPr/>
            </a:pPr>
            <a:fld id="{68CEC57F-D47E-41B0-A201-811C5AF9F861}" type="slidenum">
              <a:rPr lang="en-AU" smtClean="0">
                <a:solidFill>
                  <a:prstClr val="black"/>
                </a:solidFill>
              </a:rPr>
              <a:pPr>
                <a:defRPr/>
              </a:pPr>
              <a:t>11</a:t>
            </a:fld>
            <a:endParaRPr lang="en-AU" dirty="0">
              <a:solidFill>
                <a:prstClr val="black"/>
              </a:solidFill>
            </a:endParaRPr>
          </a:p>
        </p:txBody>
      </p:sp>
    </p:spTree>
    <p:extLst>
      <p:ext uri="{BB962C8B-B14F-4D97-AF65-F5344CB8AC3E}">
        <p14:creationId xmlns:p14="http://schemas.microsoft.com/office/powerpoint/2010/main" val="31347099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pPr>
              <a:defRPr/>
            </a:pPr>
            <a:fld id="{68CEC57F-D47E-41B0-A201-811C5AF9F861}" type="slidenum">
              <a:rPr lang="en-AU" smtClean="0">
                <a:solidFill>
                  <a:prstClr val="black"/>
                </a:solidFill>
              </a:rPr>
              <a:pPr>
                <a:defRPr/>
              </a:pPr>
              <a:t>12</a:t>
            </a:fld>
            <a:endParaRPr lang="en-AU" dirty="0">
              <a:solidFill>
                <a:prstClr val="black"/>
              </a:solidFill>
            </a:endParaRPr>
          </a:p>
        </p:txBody>
      </p:sp>
    </p:spTree>
    <p:extLst>
      <p:ext uri="{BB962C8B-B14F-4D97-AF65-F5344CB8AC3E}">
        <p14:creationId xmlns:p14="http://schemas.microsoft.com/office/powerpoint/2010/main" val="31347099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solidFill>
                  <a:srgbClr val="FF0000"/>
                </a:solidFill>
              </a:rPr>
              <a:t>Animation:</a:t>
            </a:r>
          </a:p>
          <a:p>
            <a:r>
              <a:rPr lang="en-AU" dirty="0" smtClean="0">
                <a:solidFill>
                  <a:srgbClr val="FF0000"/>
                </a:solidFill>
              </a:rPr>
              <a:t>1. Click: Answer ”Focus on risk management” appears</a:t>
            </a:r>
            <a:endParaRPr lang="en-AU" dirty="0">
              <a:solidFill>
                <a:srgbClr val="FF0000"/>
              </a:solidFill>
            </a:endParaRPr>
          </a:p>
        </p:txBody>
      </p:sp>
      <p:sp>
        <p:nvSpPr>
          <p:cNvPr id="4" name="Slide Number Placeholder 3"/>
          <p:cNvSpPr>
            <a:spLocks noGrp="1"/>
          </p:cNvSpPr>
          <p:nvPr>
            <p:ph type="sldNum" sz="quarter" idx="10"/>
          </p:nvPr>
        </p:nvSpPr>
        <p:spPr/>
        <p:txBody>
          <a:bodyPr/>
          <a:lstStyle/>
          <a:p>
            <a:fld id="{132C6383-02F5-49C9-981A-42122DEF6C43}" type="slidenum">
              <a:rPr lang="en-AU" smtClean="0"/>
              <a:t>13</a:t>
            </a:fld>
            <a:endParaRPr lang="en-AU"/>
          </a:p>
        </p:txBody>
      </p:sp>
    </p:spTree>
    <p:extLst>
      <p:ext uri="{BB962C8B-B14F-4D97-AF65-F5344CB8AC3E}">
        <p14:creationId xmlns:p14="http://schemas.microsoft.com/office/powerpoint/2010/main" val="31152533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a:prstGeom prst="rect">
            <a:avLst/>
          </a:prstGeom>
        </p:spPr>
      </p:sp>
      <p:sp>
        <p:nvSpPr>
          <p:cNvPr id="3" name="Notes Placeholder 2"/>
          <p:cNvSpPr>
            <a:spLocks noGrp="1"/>
          </p:cNvSpPr>
          <p:nvPr>
            <p:ph type="body" idx="1"/>
          </p:nvPr>
        </p:nvSpPr>
        <p:spPr>
          <a:xfrm>
            <a:off x="679464" y="4714653"/>
            <a:ext cx="5438748" cy="4466756"/>
          </a:xfrm>
          <a:prstGeom prst="rect">
            <a:avLst/>
          </a:prstGeom>
        </p:spPr>
        <p:txBody>
          <a:bodyPr>
            <a:normAutofit/>
          </a:bodyPr>
          <a:lstStyle/>
          <a:p>
            <a:r>
              <a:rPr lang="en-AU" dirty="0" smtClean="0"/>
              <a:t>A useful framework to identify controls is the </a:t>
            </a:r>
            <a:r>
              <a:rPr lang="en-AU" dirty="0" err="1" smtClean="0"/>
              <a:t>Nertney</a:t>
            </a:r>
            <a:r>
              <a:rPr lang="en-AU" dirty="0" smtClean="0"/>
              <a:t> Wheel.</a:t>
            </a:r>
          </a:p>
          <a:p>
            <a:endParaRPr lang="en-AU" dirty="0" smtClean="0"/>
          </a:p>
          <a:p>
            <a:r>
              <a:rPr lang="en-AU" dirty="0" smtClean="0"/>
              <a:t>Basically it says that safe production relies on good risk management to eliminate or mitigate the risks.</a:t>
            </a:r>
          </a:p>
          <a:p>
            <a:endParaRPr lang="en-AU" dirty="0" smtClean="0"/>
          </a:p>
          <a:p>
            <a:r>
              <a:rPr lang="en-AU" dirty="0" smtClean="0"/>
              <a:t>And attention to human factors is critical for good outcomes.</a:t>
            </a:r>
            <a:endParaRPr lang="en-AU" dirty="0"/>
          </a:p>
        </p:txBody>
      </p:sp>
      <p:sp>
        <p:nvSpPr>
          <p:cNvPr id="6" name="Slide Number Placeholder 5"/>
          <p:cNvSpPr>
            <a:spLocks noGrp="1"/>
          </p:cNvSpPr>
          <p:nvPr>
            <p:ph type="sldNum" sz="quarter" idx="12"/>
          </p:nvPr>
        </p:nvSpPr>
        <p:spPr/>
        <p:txBody>
          <a:bodyPr/>
          <a:lstStyle/>
          <a:p>
            <a:pPr>
              <a:defRPr/>
            </a:pPr>
            <a:fld id="{68CEC57F-D47E-41B0-A201-811C5AF9F861}" type="slidenum">
              <a:rPr lang="en-AU" smtClean="0">
                <a:solidFill>
                  <a:prstClr val="black"/>
                </a:solidFill>
              </a:rPr>
              <a:pPr>
                <a:defRPr/>
              </a:pPr>
              <a:t>14</a:t>
            </a:fld>
            <a:endParaRPr lang="en-AU">
              <a:solidFill>
                <a:prstClr val="black"/>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a:prstGeom prst="rect">
            <a:avLst/>
          </a:prstGeom>
        </p:spPr>
      </p:sp>
      <p:sp>
        <p:nvSpPr>
          <p:cNvPr id="3" name="Notes Placeholder 2"/>
          <p:cNvSpPr>
            <a:spLocks noGrp="1"/>
          </p:cNvSpPr>
          <p:nvPr>
            <p:ph type="body" idx="1"/>
          </p:nvPr>
        </p:nvSpPr>
        <p:spPr>
          <a:xfrm>
            <a:off x="679464" y="4714653"/>
            <a:ext cx="5438748" cy="4466756"/>
          </a:xfrm>
          <a:prstGeom prst="rect">
            <a:avLst/>
          </a:prstGeom>
        </p:spPr>
        <p:txBody>
          <a:bodyPr>
            <a:normAutofit/>
          </a:bodyPr>
          <a:lstStyle/>
          <a:p>
            <a:r>
              <a:rPr lang="en-AU" dirty="0" smtClean="0">
                <a:solidFill>
                  <a:srgbClr val="FF0000"/>
                </a:solidFill>
              </a:rPr>
              <a:t>Animation:</a:t>
            </a:r>
          </a:p>
          <a:p>
            <a:pPr marL="228600" indent="-228600">
              <a:buAutoNum type="arabicPeriod"/>
            </a:pPr>
            <a:r>
              <a:rPr lang="en-AU" baseline="0" dirty="0" smtClean="0">
                <a:solidFill>
                  <a:srgbClr val="FF0000"/>
                </a:solidFill>
              </a:rPr>
              <a:t>Click: red ring appears around “understand the hazards”</a:t>
            </a:r>
          </a:p>
          <a:p>
            <a:pPr marL="228600" indent="-228600">
              <a:buAutoNum type="arabicPeriod"/>
            </a:pPr>
            <a:r>
              <a:rPr lang="en-AU" baseline="0" dirty="0" smtClean="0">
                <a:solidFill>
                  <a:srgbClr val="FF0000"/>
                </a:solidFill>
              </a:rPr>
              <a:t>Click: blue ring appears around ‘consider the controls”</a:t>
            </a:r>
            <a:endParaRPr lang="en-AU" dirty="0">
              <a:solidFill>
                <a:srgbClr val="FF0000"/>
              </a:solidFill>
            </a:endParaRPr>
          </a:p>
        </p:txBody>
      </p:sp>
      <p:sp>
        <p:nvSpPr>
          <p:cNvPr id="6" name="Slide Number Placeholder 5"/>
          <p:cNvSpPr>
            <a:spLocks noGrp="1"/>
          </p:cNvSpPr>
          <p:nvPr>
            <p:ph type="sldNum" sz="quarter" idx="12"/>
          </p:nvPr>
        </p:nvSpPr>
        <p:spPr/>
        <p:txBody>
          <a:bodyPr/>
          <a:lstStyle/>
          <a:p>
            <a:pPr>
              <a:defRPr/>
            </a:pPr>
            <a:fld id="{68CEC57F-D47E-41B0-A201-811C5AF9F861}" type="slidenum">
              <a:rPr lang="en-AU" smtClean="0">
                <a:solidFill>
                  <a:prstClr val="black"/>
                </a:solidFill>
              </a:rPr>
              <a:pPr>
                <a:defRPr/>
              </a:pPr>
              <a:t>15</a:t>
            </a:fld>
            <a:endParaRPr lang="en-AU" dirty="0">
              <a:solidFill>
                <a:prstClr val="black"/>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132C6383-02F5-49C9-981A-42122DEF6C43}" type="slidenum">
              <a:rPr lang="en-AU" smtClean="0"/>
              <a:t>16</a:t>
            </a:fld>
            <a:endParaRPr lang="en-AU"/>
          </a:p>
        </p:txBody>
      </p:sp>
    </p:spTree>
    <p:extLst>
      <p:ext uri="{BB962C8B-B14F-4D97-AF65-F5344CB8AC3E}">
        <p14:creationId xmlns:p14="http://schemas.microsoft.com/office/powerpoint/2010/main" val="5515176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132C6383-02F5-49C9-981A-42122DEF6C43}" type="slidenum">
              <a:rPr lang="en-AU" smtClean="0"/>
              <a:t>17</a:t>
            </a:fld>
            <a:endParaRPr lang="en-AU"/>
          </a:p>
        </p:txBody>
      </p:sp>
    </p:spTree>
    <p:extLst>
      <p:ext uri="{BB962C8B-B14F-4D97-AF65-F5344CB8AC3E}">
        <p14:creationId xmlns:p14="http://schemas.microsoft.com/office/powerpoint/2010/main" val="14190859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solidFill>
                  <a:srgbClr val="FF0000"/>
                </a:solidFill>
              </a:rPr>
              <a:t>Animation</a:t>
            </a:r>
          </a:p>
          <a:p>
            <a:pPr marL="228600" indent="-228600">
              <a:buAutoNum type="arabicPeriod"/>
            </a:pPr>
            <a:r>
              <a:rPr lang="en-AU" baseline="0" dirty="0" smtClean="0">
                <a:solidFill>
                  <a:srgbClr val="FF0000"/>
                </a:solidFill>
              </a:rPr>
              <a:t>Click: your children appears</a:t>
            </a:r>
          </a:p>
          <a:p>
            <a:pPr marL="228600" indent="-228600">
              <a:buAutoNum type="arabicPeriod"/>
            </a:pPr>
            <a:r>
              <a:rPr lang="en-AU" baseline="0" dirty="0" smtClean="0">
                <a:solidFill>
                  <a:srgbClr val="FF0000"/>
                </a:solidFill>
              </a:rPr>
              <a:t>Click: your friends appears</a:t>
            </a:r>
          </a:p>
          <a:p>
            <a:pPr marL="228600" indent="-228600">
              <a:buAutoNum type="arabicPeriod"/>
            </a:pPr>
            <a:r>
              <a:rPr lang="en-AU" baseline="0" dirty="0" smtClean="0">
                <a:solidFill>
                  <a:srgbClr val="FF0000"/>
                </a:solidFill>
              </a:rPr>
              <a:t>Click: strangers appears</a:t>
            </a:r>
          </a:p>
          <a:p>
            <a:pPr marL="228600" indent="-228600">
              <a:buAutoNum type="arabicPeriod"/>
            </a:pPr>
            <a:r>
              <a:rPr lang="en-AU" baseline="0" dirty="0" smtClean="0">
                <a:solidFill>
                  <a:srgbClr val="FF0000"/>
                </a:solidFill>
              </a:rPr>
              <a:t>Click: site people appears</a:t>
            </a:r>
            <a:endParaRPr lang="en-AU" dirty="0">
              <a:solidFill>
                <a:srgbClr val="FF0000"/>
              </a:solidFill>
            </a:endParaRPr>
          </a:p>
        </p:txBody>
      </p:sp>
      <p:sp>
        <p:nvSpPr>
          <p:cNvPr id="4" name="Slide Number Placeholder 3"/>
          <p:cNvSpPr>
            <a:spLocks noGrp="1"/>
          </p:cNvSpPr>
          <p:nvPr>
            <p:ph type="sldNum" sz="quarter" idx="10"/>
          </p:nvPr>
        </p:nvSpPr>
        <p:spPr/>
        <p:txBody>
          <a:bodyPr/>
          <a:lstStyle/>
          <a:p>
            <a:fld id="{132C6383-02F5-49C9-981A-42122DEF6C43}" type="slidenum">
              <a:rPr lang="en-AU" smtClean="0"/>
              <a:t>18</a:t>
            </a:fld>
            <a:endParaRPr lang="en-AU"/>
          </a:p>
        </p:txBody>
      </p:sp>
    </p:spTree>
    <p:extLst>
      <p:ext uri="{BB962C8B-B14F-4D97-AF65-F5344CB8AC3E}">
        <p14:creationId xmlns:p14="http://schemas.microsoft.com/office/powerpoint/2010/main" val="14675953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ts val="400"/>
              </a:spcBef>
            </a:pPr>
            <a:endParaRPr lang="en-AU" dirty="0" smtClean="0"/>
          </a:p>
        </p:txBody>
      </p:sp>
      <p:sp>
        <p:nvSpPr>
          <p:cNvPr id="860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Arial" charset="0"/>
                <a:ea typeface="MS PGothic" pitchFamily="34" charset="-128"/>
              </a:defRPr>
            </a:lvl1pPr>
            <a:lvl2pPr marL="742950" indent="-285750">
              <a:defRPr sz="2400">
                <a:solidFill>
                  <a:schemeClr val="tx1"/>
                </a:solidFill>
                <a:latin typeface="Arial" charset="0"/>
                <a:ea typeface="MS PGothic" pitchFamily="34" charset="-128"/>
              </a:defRPr>
            </a:lvl2pPr>
            <a:lvl3pPr marL="1143000" indent="-228600">
              <a:defRPr sz="2400">
                <a:solidFill>
                  <a:schemeClr val="tx1"/>
                </a:solidFill>
                <a:latin typeface="Arial" charset="0"/>
                <a:ea typeface="MS PGothic" pitchFamily="34" charset="-128"/>
              </a:defRPr>
            </a:lvl3pPr>
            <a:lvl4pPr marL="1600200" indent="-228600">
              <a:defRPr sz="2400">
                <a:solidFill>
                  <a:schemeClr val="tx1"/>
                </a:solidFill>
                <a:latin typeface="Arial" charset="0"/>
                <a:ea typeface="MS PGothic" pitchFamily="34" charset="-128"/>
              </a:defRPr>
            </a:lvl4pPr>
            <a:lvl5pPr marL="2057400" indent="-228600">
              <a:defRPr sz="2400">
                <a:solidFill>
                  <a:schemeClr val="tx1"/>
                </a:solidFill>
                <a:latin typeface="Arial" charset="0"/>
                <a:ea typeface="MS PGothic" pitchFamily="34" charset="-128"/>
              </a:defRPr>
            </a:lvl5pPr>
            <a:lvl6pPr marL="2514600" indent="-228600" eaLnBrk="0" fontAlgn="base" hangingPunct="0">
              <a:spcBef>
                <a:spcPct val="0"/>
              </a:spcBef>
              <a:spcAft>
                <a:spcPct val="0"/>
              </a:spcAft>
              <a:defRPr sz="2400">
                <a:solidFill>
                  <a:schemeClr val="tx1"/>
                </a:solidFill>
                <a:latin typeface="Arial" charset="0"/>
                <a:ea typeface="MS PGothic" pitchFamily="34" charset="-128"/>
              </a:defRPr>
            </a:lvl6pPr>
            <a:lvl7pPr marL="2971800" indent="-228600" eaLnBrk="0" fontAlgn="base" hangingPunct="0">
              <a:spcBef>
                <a:spcPct val="0"/>
              </a:spcBef>
              <a:spcAft>
                <a:spcPct val="0"/>
              </a:spcAft>
              <a:defRPr sz="2400">
                <a:solidFill>
                  <a:schemeClr val="tx1"/>
                </a:solidFill>
                <a:latin typeface="Arial" charset="0"/>
                <a:ea typeface="MS PGothic" pitchFamily="34" charset="-128"/>
              </a:defRPr>
            </a:lvl7pPr>
            <a:lvl8pPr marL="3429000" indent="-228600" eaLnBrk="0" fontAlgn="base" hangingPunct="0">
              <a:spcBef>
                <a:spcPct val="0"/>
              </a:spcBef>
              <a:spcAft>
                <a:spcPct val="0"/>
              </a:spcAft>
              <a:defRPr sz="2400">
                <a:solidFill>
                  <a:schemeClr val="tx1"/>
                </a:solidFill>
                <a:latin typeface="Arial" charset="0"/>
                <a:ea typeface="MS PGothic" pitchFamily="34" charset="-128"/>
              </a:defRPr>
            </a:lvl8pPr>
            <a:lvl9pPr marL="3886200" indent="-228600" eaLnBrk="0" fontAlgn="base" hangingPunct="0">
              <a:spcBef>
                <a:spcPct val="0"/>
              </a:spcBef>
              <a:spcAft>
                <a:spcPct val="0"/>
              </a:spcAft>
              <a:defRPr sz="2400">
                <a:solidFill>
                  <a:schemeClr val="tx1"/>
                </a:solidFill>
                <a:latin typeface="Arial" charset="0"/>
                <a:ea typeface="MS PGothic" pitchFamily="34" charset="-128"/>
              </a:defRPr>
            </a:lvl9pPr>
          </a:lstStyle>
          <a:p>
            <a:fld id="{AA76B70A-CACA-4236-ACDB-C5DA17AA358D}" type="slidenum">
              <a:rPr lang="en-AU" sz="1200">
                <a:solidFill>
                  <a:prstClr val="black"/>
                </a:solidFill>
              </a:rPr>
              <a:pPr/>
              <a:t>19</a:t>
            </a:fld>
            <a:endParaRPr lang="en-AU" sz="1200">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AU" dirty="0" smtClean="0"/>
          </a:p>
        </p:txBody>
      </p:sp>
      <p:sp>
        <p:nvSpPr>
          <p:cNvPr id="286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Arial" charset="0"/>
                <a:ea typeface="MS PGothic" pitchFamily="34" charset="-128"/>
              </a:defRPr>
            </a:lvl1pPr>
            <a:lvl2pPr marL="742950" indent="-285750">
              <a:defRPr sz="2400">
                <a:solidFill>
                  <a:schemeClr val="tx1"/>
                </a:solidFill>
                <a:latin typeface="Arial" charset="0"/>
                <a:ea typeface="MS PGothic" pitchFamily="34" charset="-128"/>
              </a:defRPr>
            </a:lvl2pPr>
            <a:lvl3pPr marL="1143000" indent="-228600">
              <a:defRPr sz="2400">
                <a:solidFill>
                  <a:schemeClr val="tx1"/>
                </a:solidFill>
                <a:latin typeface="Arial" charset="0"/>
                <a:ea typeface="MS PGothic" pitchFamily="34" charset="-128"/>
              </a:defRPr>
            </a:lvl3pPr>
            <a:lvl4pPr marL="1600200" indent="-228600">
              <a:defRPr sz="2400">
                <a:solidFill>
                  <a:schemeClr val="tx1"/>
                </a:solidFill>
                <a:latin typeface="Arial" charset="0"/>
                <a:ea typeface="MS PGothic" pitchFamily="34" charset="-128"/>
              </a:defRPr>
            </a:lvl4pPr>
            <a:lvl5pPr marL="2057400" indent="-228600">
              <a:defRPr sz="2400">
                <a:solidFill>
                  <a:schemeClr val="tx1"/>
                </a:solidFill>
                <a:latin typeface="Arial" charset="0"/>
                <a:ea typeface="MS PGothic" pitchFamily="34" charset="-128"/>
              </a:defRPr>
            </a:lvl5pPr>
            <a:lvl6pPr marL="2514600" indent="-228600" eaLnBrk="0" fontAlgn="base" hangingPunct="0">
              <a:spcBef>
                <a:spcPct val="0"/>
              </a:spcBef>
              <a:spcAft>
                <a:spcPct val="0"/>
              </a:spcAft>
              <a:defRPr sz="2400">
                <a:solidFill>
                  <a:schemeClr val="tx1"/>
                </a:solidFill>
                <a:latin typeface="Arial" charset="0"/>
                <a:ea typeface="MS PGothic" pitchFamily="34" charset="-128"/>
              </a:defRPr>
            </a:lvl6pPr>
            <a:lvl7pPr marL="2971800" indent="-228600" eaLnBrk="0" fontAlgn="base" hangingPunct="0">
              <a:spcBef>
                <a:spcPct val="0"/>
              </a:spcBef>
              <a:spcAft>
                <a:spcPct val="0"/>
              </a:spcAft>
              <a:defRPr sz="2400">
                <a:solidFill>
                  <a:schemeClr val="tx1"/>
                </a:solidFill>
                <a:latin typeface="Arial" charset="0"/>
                <a:ea typeface="MS PGothic" pitchFamily="34" charset="-128"/>
              </a:defRPr>
            </a:lvl7pPr>
            <a:lvl8pPr marL="3429000" indent="-228600" eaLnBrk="0" fontAlgn="base" hangingPunct="0">
              <a:spcBef>
                <a:spcPct val="0"/>
              </a:spcBef>
              <a:spcAft>
                <a:spcPct val="0"/>
              </a:spcAft>
              <a:defRPr sz="2400">
                <a:solidFill>
                  <a:schemeClr val="tx1"/>
                </a:solidFill>
                <a:latin typeface="Arial" charset="0"/>
                <a:ea typeface="MS PGothic" pitchFamily="34" charset="-128"/>
              </a:defRPr>
            </a:lvl8pPr>
            <a:lvl9pPr marL="3886200" indent="-228600" eaLnBrk="0" fontAlgn="base" hangingPunct="0">
              <a:spcBef>
                <a:spcPct val="0"/>
              </a:spcBef>
              <a:spcAft>
                <a:spcPct val="0"/>
              </a:spcAft>
              <a:defRPr sz="2400">
                <a:solidFill>
                  <a:schemeClr val="tx1"/>
                </a:solidFill>
                <a:latin typeface="Arial" charset="0"/>
                <a:ea typeface="MS PGothic" pitchFamily="34" charset="-128"/>
              </a:defRPr>
            </a:lvl9pPr>
          </a:lstStyle>
          <a:p>
            <a:fld id="{E0FF0D61-EB22-4B9E-9EC7-56EF1CC801DB}" type="slidenum">
              <a:rPr lang="en-AU" sz="1200" smtClean="0">
                <a:solidFill>
                  <a:srgbClr val="000000"/>
                </a:solidFill>
              </a:rPr>
              <a:pPr/>
              <a:t>2</a:t>
            </a:fld>
            <a:endParaRPr lang="en-AU" sz="1200" smtClean="0">
              <a:solidFill>
                <a:srgbClr val="000000"/>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AU" dirty="0" smtClean="0"/>
              <a:t>If you aren’t already signed up for Resources Safety’s news alert service, do so today. It’s very easy – just provide your name and an email address.</a:t>
            </a:r>
          </a:p>
          <a:p>
            <a:endParaRPr lang="en-AU" dirty="0" smtClean="0"/>
          </a:p>
          <a:p>
            <a:r>
              <a:rPr lang="en-AU" dirty="0" smtClean="0"/>
              <a:t>This alert service is the fastest way for us to keep you informed about what’s happening in the world of mines safety regulation.</a:t>
            </a:r>
          </a:p>
          <a:p>
            <a:endParaRPr lang="en-AU" dirty="0" smtClean="0"/>
          </a:p>
        </p:txBody>
      </p:sp>
      <p:sp>
        <p:nvSpPr>
          <p:cNvPr id="501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Arial" charset="0"/>
                <a:ea typeface="ＭＳ Ｐゴシック" pitchFamily="-124" charset="-128"/>
              </a:defRPr>
            </a:lvl1pPr>
            <a:lvl2pPr marL="742950" indent="-285750">
              <a:defRPr sz="2400">
                <a:solidFill>
                  <a:schemeClr val="tx1"/>
                </a:solidFill>
                <a:latin typeface="Arial" charset="0"/>
                <a:ea typeface="ＭＳ Ｐゴシック" pitchFamily="-124" charset="-128"/>
              </a:defRPr>
            </a:lvl2pPr>
            <a:lvl3pPr marL="1143000" indent="-228600">
              <a:defRPr sz="2400">
                <a:solidFill>
                  <a:schemeClr val="tx1"/>
                </a:solidFill>
                <a:latin typeface="Arial" charset="0"/>
                <a:ea typeface="ＭＳ Ｐゴシック" pitchFamily="-124" charset="-128"/>
              </a:defRPr>
            </a:lvl3pPr>
            <a:lvl4pPr marL="1600200" indent="-228600">
              <a:defRPr sz="2400">
                <a:solidFill>
                  <a:schemeClr val="tx1"/>
                </a:solidFill>
                <a:latin typeface="Arial" charset="0"/>
                <a:ea typeface="ＭＳ Ｐゴシック" pitchFamily="-124" charset="-128"/>
              </a:defRPr>
            </a:lvl4pPr>
            <a:lvl5pPr marL="2057400" indent="-228600">
              <a:defRPr sz="2400">
                <a:solidFill>
                  <a:schemeClr val="tx1"/>
                </a:solidFill>
                <a:latin typeface="Arial" charset="0"/>
                <a:ea typeface="ＭＳ Ｐゴシック" pitchFamily="-12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2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2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2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24" charset="-128"/>
              </a:defRPr>
            </a:lvl9pPr>
          </a:lstStyle>
          <a:p>
            <a:fld id="{92A42829-D078-4E41-B5EE-223D1839FB15}" type="slidenum">
              <a:rPr lang="en-AU" sz="1200" smtClean="0">
                <a:solidFill>
                  <a:prstClr val="black"/>
                </a:solidFill>
              </a:rPr>
              <a:pPr/>
              <a:t>20</a:t>
            </a:fld>
            <a:endParaRPr lang="en-AU" sz="1200" smtClean="0">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dirty="0" smtClean="0"/>
              <a:t>This graph tracks the decreasing trend of the fatal injury incidence rate in WA. In 2012 there were no reported deaths.</a:t>
            </a:r>
          </a:p>
          <a:p>
            <a:endParaRPr lang="en-AU" dirty="0"/>
          </a:p>
        </p:txBody>
      </p:sp>
      <p:sp>
        <p:nvSpPr>
          <p:cNvPr id="4" name="Slide Number Placeholder 3"/>
          <p:cNvSpPr>
            <a:spLocks noGrp="1"/>
          </p:cNvSpPr>
          <p:nvPr>
            <p:ph type="sldNum" sz="quarter" idx="10"/>
          </p:nvPr>
        </p:nvSpPr>
        <p:spPr/>
        <p:txBody>
          <a:bodyPr/>
          <a:lstStyle/>
          <a:p>
            <a:pPr>
              <a:defRPr/>
            </a:pPr>
            <a:fld id="{BE638847-E83C-4AF2-A513-41F2CA282A01}" type="slidenum">
              <a:rPr lang="en-AU" smtClean="0"/>
              <a:pPr>
                <a:defRPr/>
              </a:pPr>
              <a:t>3</a:t>
            </a:fld>
            <a:endParaRPr lang="en-AU"/>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dirty="0" smtClean="0"/>
              <a:t>So if there was zero fatalities does this mean there was no harm?</a:t>
            </a:r>
          </a:p>
          <a:p>
            <a:endParaRPr lang="en-AU" dirty="0"/>
          </a:p>
        </p:txBody>
      </p:sp>
      <p:sp>
        <p:nvSpPr>
          <p:cNvPr id="4" name="Slide Number Placeholder 3"/>
          <p:cNvSpPr>
            <a:spLocks noGrp="1"/>
          </p:cNvSpPr>
          <p:nvPr>
            <p:ph type="sldNum" sz="quarter" idx="10"/>
          </p:nvPr>
        </p:nvSpPr>
        <p:spPr/>
        <p:txBody>
          <a:bodyPr/>
          <a:lstStyle/>
          <a:p>
            <a:fld id="{132C6383-02F5-49C9-981A-42122DEF6C43}" type="slidenum">
              <a:rPr lang="en-AU" smtClean="0"/>
              <a:t>4</a:t>
            </a:fld>
            <a:endParaRPr lang="en-AU"/>
          </a:p>
        </p:txBody>
      </p:sp>
    </p:spTree>
    <p:extLst>
      <p:ext uri="{BB962C8B-B14F-4D97-AF65-F5344CB8AC3E}">
        <p14:creationId xmlns:p14="http://schemas.microsoft.com/office/powerpoint/2010/main" val="19650545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p:cNvSpPr>
            <a:spLocks noGrp="1" noRot="1" noChangeAspect="1" noTextEdit="1"/>
          </p:cNvSpPr>
          <p:nvPr>
            <p:ph type="sldImg"/>
          </p:nvPr>
        </p:nvSpPr>
        <p:spPr bwMode="auto">
          <a:xfrm>
            <a:off x="917575" y="744538"/>
            <a:ext cx="4962525" cy="3722687"/>
          </a:xfrm>
          <a:prstGeom prst="rect">
            <a:avLst/>
          </a:prstGeom>
          <a:noFill/>
          <a:ln>
            <a:solidFill>
              <a:srgbClr val="000000"/>
            </a:solidFill>
            <a:miter lim="800000"/>
            <a:headEnd/>
            <a:tailEnd/>
          </a:ln>
        </p:spPr>
      </p:sp>
      <p:sp>
        <p:nvSpPr>
          <p:cNvPr id="137219" name="Notes Placeholder 2"/>
          <p:cNvSpPr>
            <a:spLocks noGrp="1"/>
          </p:cNvSpPr>
          <p:nvPr>
            <p:ph type="body" idx="1"/>
          </p:nvPr>
        </p:nvSpPr>
        <p:spPr bwMode="auto">
          <a:xfrm>
            <a:off x="679464" y="4714653"/>
            <a:ext cx="5438748" cy="4466756"/>
          </a:xfrm>
          <a:prstGeom prst="rect">
            <a:avLst/>
          </a:prstGeom>
          <a:noFill/>
        </p:spPr>
        <p:txBody>
          <a:bodyPr wrap="square" numCol="1" anchor="t" anchorCtr="0" compatLnSpc="1">
            <a:prstTxWarp prst="textNoShape">
              <a:avLst/>
            </a:prstTxWarp>
          </a:bodyPr>
          <a:lstStyle/>
          <a:p>
            <a:r>
              <a:rPr lang="en-AU" dirty="0" smtClean="0">
                <a:solidFill>
                  <a:srgbClr val="FF0000"/>
                </a:solidFill>
              </a:rPr>
              <a:t>Animation</a:t>
            </a:r>
          </a:p>
          <a:p>
            <a:pPr marL="228600" indent="-228600">
              <a:buAutoNum type="arabicPeriod"/>
            </a:pPr>
            <a:r>
              <a:rPr lang="en-AU" dirty="0" smtClean="0">
                <a:solidFill>
                  <a:srgbClr val="FF0000"/>
                </a:solidFill>
              </a:rPr>
              <a:t>Click</a:t>
            </a:r>
            <a:r>
              <a:rPr lang="en-AU" dirty="0" smtClean="0">
                <a:solidFill>
                  <a:srgbClr val="FF0000"/>
                </a:solidFill>
              </a:rPr>
              <a:t>: closing the gap sign and red line </a:t>
            </a:r>
            <a:r>
              <a:rPr lang="en-AU" dirty="0" smtClean="0">
                <a:solidFill>
                  <a:srgbClr val="FF0000"/>
                </a:solidFill>
              </a:rPr>
              <a:t>appears</a:t>
            </a:r>
          </a:p>
          <a:p>
            <a:pPr marL="0" indent="0">
              <a:buNone/>
            </a:pPr>
            <a:endParaRPr lang="en-AU" dirty="0" smtClean="0">
              <a:solidFill>
                <a:srgbClr val="FF0000"/>
              </a:solidFill>
            </a:endParaRPr>
          </a:p>
          <a:p>
            <a:pPr>
              <a:spcBef>
                <a:spcPct val="0"/>
              </a:spcBef>
            </a:pPr>
            <a:r>
              <a:rPr lang="en-AU" dirty="0" smtClean="0"/>
              <a:t>This graph shows the frequency rate for serious injuries across mine sites and exploration in Western Australia. The rate has been going down over the past 15 or so years, and seems to be flattening out, although there is a slight downward trend that we hope continues.</a:t>
            </a:r>
          </a:p>
          <a:p>
            <a:pPr>
              <a:spcBef>
                <a:spcPct val="0"/>
              </a:spcBef>
            </a:pPr>
            <a:endParaRPr lang="en-AU" dirty="0" smtClean="0"/>
          </a:p>
          <a:p>
            <a:pPr>
              <a:spcBef>
                <a:spcPct val="0"/>
              </a:spcBef>
            </a:pPr>
            <a:r>
              <a:rPr lang="en-AU" dirty="0" smtClean="0"/>
              <a:t>Previously, the focus when attempting to improve safety outcomes was to work on engineering and system controls, and rightly so. But if we want the next step-change, to drive the frequency rate towards zero, then we need to consider the human factors – and what the workplace is like in terms of safety culture.</a:t>
            </a:r>
          </a:p>
          <a:p>
            <a:pPr marL="0" indent="0">
              <a:buNone/>
            </a:pPr>
            <a:endParaRPr lang="en-AU" dirty="0" smtClean="0">
              <a:solidFill>
                <a:srgbClr val="FF0000"/>
              </a:solidFill>
            </a:endParaRPr>
          </a:p>
        </p:txBody>
      </p:sp>
      <p:sp>
        <p:nvSpPr>
          <p:cNvPr id="13722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05F71D5-9EB4-41BD-ABBF-C6C41F4F70A9}" type="slidenum">
              <a:rPr lang="en-AU" smtClean="0">
                <a:solidFill>
                  <a:prstClr val="black"/>
                </a:solidFill>
              </a:rPr>
              <a:pPr/>
              <a:t>5</a:t>
            </a:fld>
            <a:endParaRPr lang="en-AU" smtClean="0">
              <a:solidFill>
                <a:prstClr val="black"/>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AU" dirty="0" smtClean="0"/>
              <a:t>While industry has its role to play, so does Resources Safety as the mines safety regulator.</a:t>
            </a:r>
          </a:p>
          <a:p>
            <a:pPr>
              <a:spcBef>
                <a:spcPct val="0"/>
              </a:spcBef>
            </a:pPr>
            <a:endParaRPr lang="en-AU" dirty="0" smtClean="0"/>
          </a:p>
          <a:p>
            <a:pPr>
              <a:spcBef>
                <a:spcPct val="0"/>
              </a:spcBef>
            </a:pPr>
            <a:r>
              <a:rPr lang="en-AU" dirty="0" smtClean="0"/>
              <a:t>RADARS = Reform and Development at Resources Safety, a strategy initiated in early 2010.</a:t>
            </a:r>
          </a:p>
          <a:p>
            <a:pPr>
              <a:spcBef>
                <a:spcPct val="0"/>
              </a:spcBef>
            </a:pPr>
            <a:endParaRPr lang="en-AU" dirty="0" smtClean="0"/>
          </a:p>
          <a:p>
            <a:pPr>
              <a:spcBef>
                <a:spcPct val="0"/>
              </a:spcBef>
            </a:pPr>
            <a:r>
              <a:rPr lang="en-AU" dirty="0" smtClean="0"/>
              <a:t>What does RADARS mean for industry? </a:t>
            </a:r>
          </a:p>
          <a:p>
            <a:pPr>
              <a:spcBef>
                <a:spcPct val="0"/>
              </a:spcBef>
            </a:pPr>
            <a:endParaRPr lang="en-AU" dirty="0" smtClean="0"/>
          </a:p>
          <a:p>
            <a:pPr>
              <a:spcBef>
                <a:spcPct val="0"/>
              </a:spcBef>
            </a:pPr>
            <a:r>
              <a:rPr lang="en-AU" dirty="0" smtClean="0"/>
              <a:t>The emphasis is on reducing the number and severity of incidents.</a:t>
            </a:r>
          </a:p>
          <a:p>
            <a:pPr>
              <a:spcBef>
                <a:spcPct val="0"/>
              </a:spcBef>
            </a:pPr>
            <a:endParaRPr lang="en-AU" dirty="0" smtClean="0"/>
          </a:p>
          <a:p>
            <a:pPr>
              <a:spcBef>
                <a:spcPct val="0"/>
              </a:spcBef>
            </a:pPr>
            <a:r>
              <a:rPr lang="en-AU" dirty="0" smtClean="0"/>
              <a:t>From Resources Safety’s perspective, it is a balance between promoting safety outcomes, monitoring compliance and enforcement to improve the delivery of regulatory services. </a:t>
            </a:r>
          </a:p>
          <a:p>
            <a:pPr>
              <a:spcBef>
                <a:spcPct val="0"/>
              </a:spcBef>
            </a:pPr>
            <a:endParaRPr lang="en-AU" dirty="0" smtClean="0"/>
          </a:p>
          <a:p>
            <a:pPr>
              <a:spcBef>
                <a:spcPct val="0"/>
              </a:spcBef>
            </a:pPr>
            <a:r>
              <a:rPr lang="en-AU" dirty="0" smtClean="0"/>
              <a:t>There is a commitment to working with industry to develop resilient safety cultures as the “norm”.</a:t>
            </a:r>
            <a:endParaRPr lang="en-AU" dirty="0" smtClean="0"/>
          </a:p>
        </p:txBody>
      </p:sp>
      <p:sp>
        <p:nvSpPr>
          <p:cNvPr id="4" name="Slide Number Placeholder 3"/>
          <p:cNvSpPr>
            <a:spLocks noGrp="1"/>
          </p:cNvSpPr>
          <p:nvPr>
            <p:ph type="sldNum" sz="quarter" idx="10"/>
          </p:nvPr>
        </p:nvSpPr>
        <p:spPr/>
        <p:txBody>
          <a:bodyPr/>
          <a:lstStyle/>
          <a:p>
            <a:fld id="{132C6383-02F5-49C9-981A-42122DEF6C43}" type="slidenum">
              <a:rPr lang="en-AU" smtClean="0"/>
              <a:t>6</a:t>
            </a:fld>
            <a:endParaRPr lang="en-AU"/>
          </a:p>
        </p:txBody>
      </p:sp>
    </p:spTree>
    <p:extLst>
      <p:ext uri="{BB962C8B-B14F-4D97-AF65-F5344CB8AC3E}">
        <p14:creationId xmlns:p14="http://schemas.microsoft.com/office/powerpoint/2010/main" val="40906419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Arial" charset="0"/>
                <a:ea typeface="MS PGothic" pitchFamily="34" charset="-128"/>
              </a:defRPr>
            </a:lvl1pPr>
            <a:lvl2pPr marL="742950" indent="-285750">
              <a:defRPr sz="2400">
                <a:solidFill>
                  <a:schemeClr val="tx1"/>
                </a:solidFill>
                <a:latin typeface="Arial" charset="0"/>
                <a:ea typeface="MS PGothic" pitchFamily="34" charset="-128"/>
              </a:defRPr>
            </a:lvl2pPr>
            <a:lvl3pPr marL="1143000" indent="-228600">
              <a:defRPr sz="2400">
                <a:solidFill>
                  <a:schemeClr val="tx1"/>
                </a:solidFill>
                <a:latin typeface="Arial" charset="0"/>
                <a:ea typeface="MS PGothic" pitchFamily="34" charset="-128"/>
              </a:defRPr>
            </a:lvl3pPr>
            <a:lvl4pPr marL="1600200" indent="-228600">
              <a:defRPr sz="2400">
                <a:solidFill>
                  <a:schemeClr val="tx1"/>
                </a:solidFill>
                <a:latin typeface="Arial" charset="0"/>
                <a:ea typeface="MS PGothic" pitchFamily="34" charset="-128"/>
              </a:defRPr>
            </a:lvl4pPr>
            <a:lvl5pPr marL="2057400" indent="-228600">
              <a:defRPr sz="2400">
                <a:solidFill>
                  <a:schemeClr val="tx1"/>
                </a:solidFill>
                <a:latin typeface="Arial" charset="0"/>
                <a:ea typeface="MS PGothic" pitchFamily="34" charset="-128"/>
              </a:defRPr>
            </a:lvl5pPr>
            <a:lvl6pPr marL="2514600" indent="-228600" eaLnBrk="0" fontAlgn="base" hangingPunct="0">
              <a:spcBef>
                <a:spcPct val="0"/>
              </a:spcBef>
              <a:spcAft>
                <a:spcPct val="0"/>
              </a:spcAft>
              <a:defRPr sz="2400">
                <a:solidFill>
                  <a:schemeClr val="tx1"/>
                </a:solidFill>
                <a:latin typeface="Arial" charset="0"/>
                <a:ea typeface="MS PGothic" pitchFamily="34" charset="-128"/>
              </a:defRPr>
            </a:lvl6pPr>
            <a:lvl7pPr marL="2971800" indent="-228600" eaLnBrk="0" fontAlgn="base" hangingPunct="0">
              <a:spcBef>
                <a:spcPct val="0"/>
              </a:spcBef>
              <a:spcAft>
                <a:spcPct val="0"/>
              </a:spcAft>
              <a:defRPr sz="2400">
                <a:solidFill>
                  <a:schemeClr val="tx1"/>
                </a:solidFill>
                <a:latin typeface="Arial" charset="0"/>
                <a:ea typeface="MS PGothic" pitchFamily="34" charset="-128"/>
              </a:defRPr>
            </a:lvl7pPr>
            <a:lvl8pPr marL="3429000" indent="-228600" eaLnBrk="0" fontAlgn="base" hangingPunct="0">
              <a:spcBef>
                <a:spcPct val="0"/>
              </a:spcBef>
              <a:spcAft>
                <a:spcPct val="0"/>
              </a:spcAft>
              <a:defRPr sz="2400">
                <a:solidFill>
                  <a:schemeClr val="tx1"/>
                </a:solidFill>
                <a:latin typeface="Arial" charset="0"/>
                <a:ea typeface="MS PGothic" pitchFamily="34" charset="-128"/>
              </a:defRPr>
            </a:lvl8pPr>
            <a:lvl9pPr marL="3886200" indent="-228600" eaLnBrk="0" fontAlgn="base" hangingPunct="0">
              <a:spcBef>
                <a:spcPct val="0"/>
              </a:spcBef>
              <a:spcAft>
                <a:spcPct val="0"/>
              </a:spcAft>
              <a:defRPr sz="2400">
                <a:solidFill>
                  <a:schemeClr val="tx1"/>
                </a:solidFill>
                <a:latin typeface="Arial" charset="0"/>
                <a:ea typeface="MS PGothic" pitchFamily="34" charset="-128"/>
              </a:defRPr>
            </a:lvl9pPr>
          </a:lstStyle>
          <a:p>
            <a:fld id="{DAEFE508-AE61-4279-AFCB-4E8F1B2C7584}" type="slidenum">
              <a:rPr lang="en-AU" sz="1200">
                <a:solidFill>
                  <a:prstClr val="black"/>
                </a:solidFill>
              </a:rPr>
              <a:pPr/>
              <a:t>7</a:t>
            </a:fld>
            <a:endParaRPr lang="en-AU" sz="1200">
              <a:solidFill>
                <a:prstClr val="black"/>
              </a:solidFill>
            </a:endParaRPr>
          </a:p>
        </p:txBody>
      </p:sp>
      <p:sp>
        <p:nvSpPr>
          <p:cNvPr id="8704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AU" dirty="0" smtClean="0"/>
              <a:t>What does the regulator mean by a resilient</a:t>
            </a:r>
            <a:r>
              <a:rPr lang="en-AU" baseline="0" dirty="0" smtClean="0"/>
              <a:t> safety culture</a:t>
            </a:r>
            <a:r>
              <a:rPr lang="en-AU" dirty="0" smtClean="0"/>
              <a:t>?</a:t>
            </a:r>
          </a:p>
          <a:p>
            <a:pPr>
              <a:spcBef>
                <a:spcPct val="0"/>
              </a:spcBef>
            </a:pPr>
            <a:endParaRPr lang="en-AU" dirty="0" smtClean="0"/>
          </a:p>
          <a:p>
            <a:pPr>
              <a:spcBef>
                <a:spcPct val="0"/>
              </a:spcBef>
            </a:pPr>
            <a:r>
              <a:rPr lang="en-AU" dirty="0" smtClean="0"/>
              <a:t>Here is the safety reform spectrum.</a:t>
            </a:r>
            <a:r>
              <a:rPr lang="en-AU" baseline="0" dirty="0" smtClean="0"/>
              <a:t> </a:t>
            </a:r>
          </a:p>
          <a:p>
            <a:pPr>
              <a:spcBef>
                <a:spcPct val="0"/>
              </a:spcBef>
            </a:pPr>
            <a:endParaRPr lang="en-AU" dirty="0" smtClean="0"/>
          </a:p>
          <a:p>
            <a:pPr>
              <a:spcBef>
                <a:spcPct val="0"/>
              </a:spcBef>
            </a:pPr>
            <a:r>
              <a:rPr lang="en-AU" dirty="0" smtClean="0"/>
              <a:t>It lists the attributes of different organisations – starting with the most prone to failure on the left and moving across in increasing levels of trust and system development.</a:t>
            </a:r>
          </a:p>
          <a:p>
            <a:pPr>
              <a:spcBef>
                <a:spcPct val="0"/>
              </a:spcBef>
            </a:pPr>
            <a:endParaRPr lang="en-AU" dirty="0" smtClean="0"/>
          </a:p>
          <a:p>
            <a:pPr>
              <a:spcBef>
                <a:spcPct val="0"/>
              </a:spcBef>
            </a:pPr>
            <a:r>
              <a:rPr lang="en-AU" dirty="0" smtClean="0"/>
              <a:t>The row across the bottom shows the ways in which regulators tend to vary their strategies to deal with these types of organisations.</a:t>
            </a:r>
          </a:p>
          <a:p>
            <a:pPr>
              <a:spcBef>
                <a:spcPct val="0"/>
              </a:spcBef>
            </a:pPr>
            <a:endParaRPr lang="en-AU" dirty="0" smtClean="0"/>
          </a:p>
          <a:p>
            <a:pPr>
              <a:spcBef>
                <a:spcPct val="0"/>
              </a:spcBef>
            </a:pPr>
            <a:r>
              <a:rPr lang="en-AU" dirty="0" smtClean="0"/>
              <a:t>Clearly, all operations should aspire to be RESILIENT.</a:t>
            </a:r>
          </a:p>
          <a:p>
            <a:pPr>
              <a:spcBef>
                <a:spcPct val="0"/>
              </a:spcBef>
            </a:pPr>
            <a:endParaRPr lang="en-AU" dirty="0" smtClean="0"/>
          </a:p>
          <a:p>
            <a:pPr>
              <a:spcBef>
                <a:spcPct val="0"/>
              </a:spcBef>
            </a:pPr>
            <a:r>
              <a:rPr lang="en-AU" dirty="0" smtClean="0"/>
              <a:t>What are the attributes of a resilient safety culture:</a:t>
            </a:r>
          </a:p>
          <a:p>
            <a:pPr>
              <a:spcBef>
                <a:spcPct val="0"/>
              </a:spcBef>
            </a:pPr>
            <a:endParaRPr lang="en-AU" dirty="0" smtClean="0"/>
          </a:p>
          <a:p>
            <a:pPr marL="171450" indent="-171450">
              <a:buFont typeface="Arial" pitchFamily="34" charset="0"/>
              <a:buChar char="•"/>
              <a:defRPr/>
            </a:pPr>
            <a:r>
              <a:rPr lang="en-AU" dirty="0" smtClean="0"/>
              <a:t>To strive for resilience of systems you must be able to take a hit and recover e.g. Receive negative feedback and react proactively .</a:t>
            </a:r>
          </a:p>
          <a:p>
            <a:pPr marL="171450" indent="-171450">
              <a:buFont typeface="Arial" pitchFamily="34" charset="0"/>
              <a:buChar char="•"/>
              <a:defRPr/>
            </a:pPr>
            <a:r>
              <a:rPr lang="en-AU" dirty="0" smtClean="0"/>
              <a:t>Reform rather than repair. If something goes wrong, or almost does, then take the opportunity to really address the issues using the hierarchy of control rather than do a “quick fix”</a:t>
            </a:r>
          </a:p>
          <a:p>
            <a:pPr marL="171450" indent="-171450">
              <a:buFont typeface="Arial" pitchFamily="34" charset="0"/>
              <a:buChar char="•"/>
              <a:defRPr/>
            </a:pPr>
            <a:r>
              <a:rPr lang="en-AU" dirty="0" smtClean="0"/>
              <a:t>Responsibility shared, every employee on the mine is responsible for safety not just safety reps, safety advisors and management.</a:t>
            </a:r>
          </a:p>
          <a:p>
            <a:pPr marL="171450" indent="-171450">
              <a:buFont typeface="Arial" pitchFamily="34" charset="0"/>
              <a:buChar char="•"/>
              <a:defRPr/>
            </a:pPr>
            <a:r>
              <a:rPr lang="en-AU" dirty="0" smtClean="0"/>
              <a:t>Seek new ideas, is there a better way of doing what we are doing.</a:t>
            </a:r>
          </a:p>
          <a:p>
            <a:pPr marL="171450" indent="-171450">
              <a:buFont typeface="Arial" pitchFamily="34" charset="0"/>
              <a:buChar char="•"/>
              <a:defRPr/>
            </a:pPr>
            <a:r>
              <a:rPr lang="en-AU" dirty="0" smtClean="0"/>
              <a:t>Messengers rewarded with positive feedback/recognition.</a:t>
            </a:r>
          </a:p>
          <a:p>
            <a:pPr marL="171450" indent="-171450">
              <a:buFont typeface="Arial" pitchFamily="34" charset="0"/>
              <a:buChar char="•"/>
              <a:defRPr/>
            </a:pPr>
            <a:r>
              <a:rPr lang="en-AU" dirty="0" smtClean="0"/>
              <a:t>Proactive as well as reactive, use audit findings/consult the workforce to proactively deal with hazards prior to an event</a:t>
            </a:r>
          </a:p>
          <a:p>
            <a:pPr marL="171450" indent="-171450">
              <a:buFont typeface="Arial" pitchFamily="34" charset="0"/>
              <a:buChar char="•"/>
              <a:defRPr/>
            </a:pPr>
            <a:r>
              <a:rPr lang="en-AU" dirty="0" smtClean="0"/>
              <a:t>Failures prompt far reaching inquiries and not just blaming the operator.</a:t>
            </a:r>
          </a:p>
          <a:p>
            <a:pPr marL="171450" indent="-171450">
              <a:buFont typeface="Arial" pitchFamily="34" charset="0"/>
              <a:buChar char="•"/>
              <a:defRPr/>
            </a:pPr>
            <a:r>
              <a:rPr lang="en-AU" dirty="0" smtClean="0"/>
              <a:t>Flexibility of operation to overcome and resolve issues.</a:t>
            </a:r>
          </a:p>
          <a:p>
            <a:pPr>
              <a:spcBef>
                <a:spcPct val="0"/>
              </a:spcBef>
            </a:pPr>
            <a:endParaRPr lang="en-AU" dirty="0"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How do we use all the information we have to become one of the leaders in safety regulation?</a:t>
            </a:r>
          </a:p>
          <a:p>
            <a:endParaRPr lang="en-AU" dirty="0" smtClean="0"/>
          </a:p>
          <a:p>
            <a:r>
              <a:rPr lang="en-AU" dirty="0" smtClean="0"/>
              <a:t>The RADARS strategy has been focused on increasing our capacity and competency to deal with issues and situations.</a:t>
            </a:r>
          </a:p>
          <a:p>
            <a:endParaRPr lang="en-AU" dirty="0" smtClean="0"/>
          </a:p>
          <a:p>
            <a:r>
              <a:rPr lang="en-AU" dirty="0" smtClean="0"/>
              <a:t>Let’s look at the three elements of the triangle.</a:t>
            </a:r>
          </a:p>
          <a:p>
            <a:endParaRPr lang="en-AU" dirty="0" smtClean="0"/>
          </a:p>
          <a:p>
            <a:r>
              <a:rPr lang="en-AU" dirty="0" smtClean="0"/>
              <a:t>Legislation – continuing to emphasise and improve risk management approach – is it adequate and achieving the best results?</a:t>
            </a:r>
          </a:p>
          <a:p>
            <a:r>
              <a:rPr lang="en-AU" dirty="0" smtClean="0"/>
              <a:t> </a:t>
            </a:r>
          </a:p>
          <a:p>
            <a:r>
              <a:rPr lang="en-AU" dirty="0" smtClean="0"/>
              <a:t>Capacity – ensuring there are sufficient resources (e.g. personnel, online systems, education and information) to implement compliance strategies – how many staff are required to do the job properly? Can we improve the way that information is submitted and handled (the simpler it is, the better). Can we do more with the data we have? And what sort of resources are required by industry to increase compliance and improve safety performance?</a:t>
            </a:r>
          </a:p>
          <a:p>
            <a:endParaRPr lang="en-AU" dirty="0" smtClean="0"/>
          </a:p>
          <a:p>
            <a:r>
              <a:rPr lang="en-AU" dirty="0" smtClean="0"/>
              <a:t>Competency – ensuring staff have necessary technical, audit and communication skills (staff who can do the job well, not just in terms of technical skills but dealing with people in industry).</a:t>
            </a:r>
          </a:p>
          <a:p>
            <a:endParaRPr lang="en-AU" dirty="0" smtClean="0"/>
          </a:p>
          <a:p>
            <a:r>
              <a:rPr lang="en-AU" dirty="0" smtClean="0"/>
              <a:t>So what is Resources Safety’s approach to safety compliance in a practical sense?</a:t>
            </a:r>
            <a:endParaRPr lang="en-AU" dirty="0" smtClean="0"/>
          </a:p>
        </p:txBody>
      </p:sp>
      <p:sp>
        <p:nvSpPr>
          <p:cNvPr id="4" name="Slide Number Placeholder 3"/>
          <p:cNvSpPr>
            <a:spLocks noGrp="1"/>
          </p:cNvSpPr>
          <p:nvPr>
            <p:ph type="sldNum" sz="quarter" idx="10"/>
          </p:nvPr>
        </p:nvSpPr>
        <p:spPr/>
        <p:txBody>
          <a:bodyPr/>
          <a:lstStyle/>
          <a:p>
            <a:pPr>
              <a:defRPr/>
            </a:pPr>
            <a:fld id="{68CEC57F-D47E-41B0-A201-811C5AF9F861}" type="slidenum">
              <a:rPr lang="en-AU" smtClean="0"/>
              <a:pPr>
                <a:defRPr/>
              </a:pPr>
              <a:t>8</a:t>
            </a:fld>
            <a:endParaRPr lang="en-AU" dirty="0"/>
          </a:p>
        </p:txBody>
      </p:sp>
    </p:spTree>
    <p:extLst>
      <p:ext uri="{BB962C8B-B14F-4D97-AF65-F5344CB8AC3E}">
        <p14:creationId xmlns:p14="http://schemas.microsoft.com/office/powerpoint/2010/main" val="39720805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As a safety regulator, there are two main ways that Resources Safety interact with industry.</a:t>
            </a:r>
          </a:p>
          <a:p>
            <a:endParaRPr lang="en-AU" dirty="0" smtClean="0"/>
          </a:p>
          <a:p>
            <a:r>
              <a:rPr lang="en-AU" dirty="0" smtClean="0"/>
              <a:t>Firstly, raising awareness of safety and health matters within the industry. People need to be aware of their roles and responsibilities, and understand what they need to do to ensure that their workplace is safe.</a:t>
            </a:r>
          </a:p>
          <a:p>
            <a:endParaRPr lang="en-AU" dirty="0" smtClean="0"/>
          </a:p>
          <a:p>
            <a:r>
              <a:rPr lang="en-AU" dirty="0" smtClean="0"/>
              <a:t>Secondly, there is the traditional role of the inspectorate, which is to enforce the legislation, although auditing is also very effective as a proactive tool.</a:t>
            </a:r>
          </a:p>
          <a:p>
            <a:endParaRPr lang="en-AU" dirty="0" smtClean="0"/>
          </a:p>
          <a:p>
            <a:r>
              <a:rPr lang="en-AU" dirty="0" smtClean="0"/>
              <a:t>Let’s have a closer look at how you can take advantage of these approaches in your workplace.</a:t>
            </a:r>
          </a:p>
          <a:p>
            <a:endParaRPr lang="en-AU" dirty="0"/>
          </a:p>
        </p:txBody>
      </p:sp>
      <p:sp>
        <p:nvSpPr>
          <p:cNvPr id="4" name="Slide Number Placeholder 3"/>
          <p:cNvSpPr>
            <a:spLocks noGrp="1"/>
          </p:cNvSpPr>
          <p:nvPr>
            <p:ph type="sldNum" sz="quarter" idx="10"/>
          </p:nvPr>
        </p:nvSpPr>
        <p:spPr/>
        <p:txBody>
          <a:bodyPr/>
          <a:lstStyle/>
          <a:p>
            <a:pPr>
              <a:defRPr/>
            </a:pPr>
            <a:fld id="{68CEC57F-D47E-41B0-A201-811C5AF9F861}" type="slidenum">
              <a:rPr lang="en-AU" smtClean="0"/>
              <a:pPr>
                <a:defRPr/>
              </a:pPr>
              <a:t>9</a:t>
            </a:fld>
            <a:endParaRPr lang="en-AU" dirty="0"/>
          </a:p>
        </p:txBody>
      </p:sp>
    </p:spTree>
    <p:extLst>
      <p:ext uri="{BB962C8B-B14F-4D97-AF65-F5344CB8AC3E}">
        <p14:creationId xmlns:p14="http://schemas.microsoft.com/office/powerpoint/2010/main" val="37499322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AU"/>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AU"/>
          </a:p>
        </p:txBody>
      </p:sp>
      <p:sp>
        <p:nvSpPr>
          <p:cNvPr id="4" name="Date Placeholder 3"/>
          <p:cNvSpPr>
            <a:spLocks noGrp="1"/>
          </p:cNvSpPr>
          <p:nvPr>
            <p:ph type="dt" sz="half" idx="10"/>
          </p:nvPr>
        </p:nvSpPr>
        <p:spPr/>
        <p:txBody>
          <a:bodyPr/>
          <a:lstStyle/>
          <a:p>
            <a:fld id="{5C207B0C-9C62-413B-B3EB-DE67B18E1448}" type="datetimeFigureOut">
              <a:rPr lang="en-AU" smtClean="0"/>
              <a:t>21/05/2013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5C9D1826-5650-41AB-8598-3C7E432736F4}" type="slidenum">
              <a:rPr lang="en-AU" smtClean="0"/>
              <a:t>‹#›</a:t>
            </a:fld>
            <a:endParaRPr lang="en-AU"/>
          </a:p>
        </p:txBody>
      </p:sp>
    </p:spTree>
    <p:extLst>
      <p:ext uri="{BB962C8B-B14F-4D97-AF65-F5344CB8AC3E}">
        <p14:creationId xmlns:p14="http://schemas.microsoft.com/office/powerpoint/2010/main" val="37521071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5C207B0C-9C62-413B-B3EB-DE67B18E1448}" type="datetimeFigureOut">
              <a:rPr lang="en-AU" smtClean="0"/>
              <a:t>21/05/2013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5C9D1826-5650-41AB-8598-3C7E432736F4}" type="slidenum">
              <a:rPr lang="en-AU" smtClean="0"/>
              <a:t>‹#›</a:t>
            </a:fld>
            <a:endParaRPr lang="en-AU"/>
          </a:p>
        </p:txBody>
      </p:sp>
    </p:spTree>
    <p:extLst>
      <p:ext uri="{BB962C8B-B14F-4D97-AF65-F5344CB8AC3E}">
        <p14:creationId xmlns:p14="http://schemas.microsoft.com/office/powerpoint/2010/main" val="32213298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5C207B0C-9C62-413B-B3EB-DE67B18E1448}" type="datetimeFigureOut">
              <a:rPr lang="en-AU" smtClean="0"/>
              <a:t>21/05/2013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5C9D1826-5650-41AB-8598-3C7E432736F4}" type="slidenum">
              <a:rPr lang="en-AU" smtClean="0"/>
              <a:t>‹#›</a:t>
            </a:fld>
            <a:endParaRPr lang="en-AU"/>
          </a:p>
        </p:txBody>
      </p:sp>
    </p:spTree>
    <p:extLst>
      <p:ext uri="{BB962C8B-B14F-4D97-AF65-F5344CB8AC3E}">
        <p14:creationId xmlns:p14="http://schemas.microsoft.com/office/powerpoint/2010/main" val="38220939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aseline="0">
                <a:solidFill>
                  <a:srgbClr val="CF5E31"/>
                </a:solidFill>
              </a:defRPr>
            </a:lvl1pPr>
          </a:lstStyle>
          <a:p>
            <a:r>
              <a:rPr lang="en-US" dirty="0" smtClean="0"/>
              <a:t>Click to edit Master title style</a:t>
            </a:r>
            <a:endParaRPr lang="en-AU"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AU" dirty="0"/>
          </a:p>
        </p:txBody>
      </p:sp>
      <p:sp>
        <p:nvSpPr>
          <p:cNvPr id="4" name="Rectangle 6"/>
          <p:cNvSpPr>
            <a:spLocks noGrp="1" noChangeArrowheads="1"/>
          </p:cNvSpPr>
          <p:nvPr>
            <p:ph type="sldNum" sz="quarter" idx="10"/>
          </p:nvPr>
        </p:nvSpPr>
        <p:spPr>
          <a:ln/>
        </p:spPr>
        <p:txBody>
          <a:bodyPr/>
          <a:lstStyle>
            <a:lvl1pPr>
              <a:defRPr/>
            </a:lvl1pPr>
          </a:lstStyle>
          <a:p>
            <a:pPr>
              <a:defRPr/>
            </a:pPr>
            <a:fld id="{964DC2ED-F8CC-422D-8C4F-5DA8CF0BFD7E}" type="slidenum">
              <a:rPr lang="en-US"/>
              <a:pPr>
                <a:defRPr/>
              </a:pPr>
              <a:t>‹#›</a:t>
            </a:fld>
            <a:endParaRPr lang="en-US" dirty="0"/>
          </a:p>
        </p:txBody>
      </p:sp>
    </p:spTree>
    <p:extLst>
      <p:ext uri="{BB962C8B-B14F-4D97-AF65-F5344CB8AC3E}">
        <p14:creationId xmlns:p14="http://schemas.microsoft.com/office/powerpoint/2010/main" val="42583609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baseline="0"/>
            </a:lvl1pPr>
          </a:lstStyle>
          <a:p>
            <a:r>
              <a:rPr lang="en-US" dirty="0" smtClean="0"/>
              <a:t>Click to edit Master title style</a:t>
            </a:r>
            <a:endParaRPr lang="en-AU" dirty="0"/>
          </a:p>
        </p:txBody>
      </p:sp>
      <p:sp>
        <p:nvSpPr>
          <p:cNvPr id="3" name="Content Placeholder 2"/>
          <p:cNvSpPr>
            <a:spLocks noGrp="1"/>
          </p:cNvSpPr>
          <p:nvPr>
            <p:ph idx="1"/>
          </p:nvPr>
        </p:nvSpPr>
        <p:spPr/>
        <p:txBody>
          <a:bodyPr/>
          <a:lstStyle>
            <a:lvl1pPr>
              <a:defRPr sz="2400" baseline="0"/>
            </a:lvl1pPr>
            <a:lvl2pPr>
              <a:defRPr sz="2400" baseline="0"/>
            </a:lvl2pPr>
            <a:lvl3pPr>
              <a:defRPr sz="2200" baseline="0"/>
            </a:lvl3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4" name="Rectangle 6"/>
          <p:cNvSpPr>
            <a:spLocks noGrp="1" noChangeArrowheads="1"/>
          </p:cNvSpPr>
          <p:nvPr>
            <p:ph type="sldNum" sz="quarter" idx="10"/>
          </p:nvPr>
        </p:nvSpPr>
        <p:spPr>
          <a:xfrm>
            <a:off x="7885113" y="6524625"/>
            <a:ext cx="1258887" cy="333375"/>
          </a:xfrm>
        </p:spPr>
        <p:txBody>
          <a:bodyPr/>
          <a:lstStyle>
            <a:lvl1pPr>
              <a:defRPr/>
            </a:lvl1pPr>
          </a:lstStyle>
          <a:p>
            <a:pPr>
              <a:defRPr/>
            </a:pPr>
            <a:fld id="{65F01BBC-B154-426B-B193-7FA9844B8C65}" type="slidenum">
              <a:rPr lang="en-US"/>
              <a:pPr>
                <a:defRPr/>
              </a:pPr>
              <a:t>‹#›</a:t>
            </a:fld>
            <a:endParaRPr lang="en-US" dirty="0"/>
          </a:p>
        </p:txBody>
      </p:sp>
    </p:spTree>
    <p:extLst>
      <p:ext uri="{BB962C8B-B14F-4D97-AF65-F5344CB8AC3E}">
        <p14:creationId xmlns:p14="http://schemas.microsoft.com/office/powerpoint/2010/main" val="26259640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Slide Number Placeholder 2"/>
          <p:cNvSpPr>
            <a:spLocks noGrp="1"/>
          </p:cNvSpPr>
          <p:nvPr>
            <p:ph type="sldNum" sz="quarter" idx="10"/>
          </p:nvPr>
        </p:nvSpPr>
        <p:spPr/>
        <p:txBody>
          <a:bodyPr/>
          <a:lstStyle/>
          <a:p>
            <a:pPr>
              <a:defRPr/>
            </a:pPr>
            <a:fld id="{FF8D125E-C098-4188-ACAE-D16F295D60B7}" type="slidenum">
              <a:rPr lang="en-US" smtClean="0"/>
              <a:pPr>
                <a:defRPr/>
              </a:pPr>
              <a:t>‹#›</a:t>
            </a:fld>
            <a:endParaRPr lang="en-US" dirty="0"/>
          </a:p>
        </p:txBody>
      </p:sp>
    </p:spTree>
    <p:extLst>
      <p:ext uri="{BB962C8B-B14F-4D97-AF65-F5344CB8AC3E}">
        <p14:creationId xmlns:p14="http://schemas.microsoft.com/office/powerpoint/2010/main" val="40642603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3600" b="0" i="0" cap="all" baseline="0"/>
            </a:lvl1pPr>
          </a:lstStyle>
          <a:p>
            <a:r>
              <a:rPr lang="en-US" dirty="0" smtClean="0"/>
              <a:t>Click to edit Master title style</a:t>
            </a:r>
            <a:endParaRPr lang="en-AU"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fld id="{D120CA8B-CA02-4A22-95AE-17E4526143DB}" type="slidenum">
              <a:rPr lang="en-US"/>
              <a:pPr>
                <a:defRPr/>
              </a:pPr>
              <a:t>‹#›</a:t>
            </a:fld>
            <a:endParaRPr lang="en-US" dirty="0"/>
          </a:p>
        </p:txBody>
      </p:sp>
    </p:spTree>
    <p:extLst>
      <p:ext uri="{BB962C8B-B14F-4D97-AF65-F5344CB8AC3E}">
        <p14:creationId xmlns:p14="http://schemas.microsoft.com/office/powerpoint/2010/main" val="26025079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baseline="0"/>
            </a:lvl1pPr>
          </a:lstStyle>
          <a:p>
            <a:r>
              <a:rPr lang="en-US" dirty="0" smtClean="0"/>
              <a:t>Click to edit Master title style</a:t>
            </a:r>
            <a:endParaRPr lang="en-AU" dirty="0"/>
          </a:p>
        </p:txBody>
      </p:sp>
      <p:sp>
        <p:nvSpPr>
          <p:cNvPr id="3" name="Content Placeholder 2"/>
          <p:cNvSpPr>
            <a:spLocks noGrp="1"/>
          </p:cNvSpPr>
          <p:nvPr>
            <p:ph sz="half" idx="1"/>
          </p:nvPr>
        </p:nvSpPr>
        <p:spPr>
          <a:xfrm>
            <a:off x="685800" y="1600200"/>
            <a:ext cx="3810000" cy="4495800"/>
          </a:xfrm>
        </p:spPr>
        <p:txBody>
          <a:bodyPr/>
          <a:lstStyle>
            <a:lvl1pPr>
              <a:defRPr sz="24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4" name="Content Placeholder 3"/>
          <p:cNvSpPr>
            <a:spLocks noGrp="1"/>
          </p:cNvSpPr>
          <p:nvPr>
            <p:ph sz="half" idx="2"/>
          </p:nvPr>
        </p:nvSpPr>
        <p:spPr>
          <a:xfrm>
            <a:off x="4648200" y="1600200"/>
            <a:ext cx="3810000" cy="4495800"/>
          </a:xfrm>
        </p:spPr>
        <p:txBody>
          <a:bodyPr/>
          <a:lstStyle>
            <a:lvl1pPr>
              <a:defRPr sz="24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5" name="Rectangle 6"/>
          <p:cNvSpPr>
            <a:spLocks noGrp="1" noChangeArrowheads="1"/>
          </p:cNvSpPr>
          <p:nvPr>
            <p:ph type="sldNum" sz="quarter" idx="10"/>
          </p:nvPr>
        </p:nvSpPr>
        <p:spPr>
          <a:ln/>
        </p:spPr>
        <p:txBody>
          <a:bodyPr/>
          <a:lstStyle>
            <a:lvl1pPr>
              <a:defRPr/>
            </a:lvl1pPr>
          </a:lstStyle>
          <a:p>
            <a:pPr>
              <a:defRPr/>
            </a:pPr>
            <a:fld id="{35C68EE9-5F65-45D1-89B0-E3950B23D0E5}" type="slidenum">
              <a:rPr lang="en-US"/>
              <a:pPr>
                <a:defRPr/>
              </a:pPr>
              <a:t>‹#›</a:t>
            </a:fld>
            <a:endParaRPr lang="en-US" dirty="0"/>
          </a:p>
        </p:txBody>
      </p:sp>
    </p:spTree>
    <p:extLst>
      <p:ext uri="{BB962C8B-B14F-4D97-AF65-F5344CB8AC3E}">
        <p14:creationId xmlns:p14="http://schemas.microsoft.com/office/powerpoint/2010/main" val="22862462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83568" y="274638"/>
            <a:ext cx="8003232" cy="1143000"/>
          </a:xfrm>
        </p:spPr>
        <p:txBody>
          <a:bodyPr/>
          <a:lstStyle>
            <a:lvl1pPr>
              <a:defRPr baseline="0"/>
            </a:lvl1pPr>
          </a:lstStyle>
          <a:p>
            <a:r>
              <a:rPr lang="en-US" dirty="0" smtClean="0"/>
              <a:t>Click to edit Master title style</a:t>
            </a:r>
            <a:endParaRPr lang="en-AU"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0" i="0" baseline="0">
                <a:solidFill>
                  <a:srgbClr val="CF5E3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4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0" i="0" baseline="0">
                <a:solidFill>
                  <a:srgbClr val="CF5E3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4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7" name="Rectangle 6"/>
          <p:cNvSpPr>
            <a:spLocks noGrp="1" noChangeArrowheads="1"/>
          </p:cNvSpPr>
          <p:nvPr>
            <p:ph type="sldNum" sz="quarter" idx="10"/>
          </p:nvPr>
        </p:nvSpPr>
        <p:spPr>
          <a:ln/>
        </p:spPr>
        <p:txBody>
          <a:bodyPr/>
          <a:lstStyle>
            <a:lvl1pPr>
              <a:defRPr/>
            </a:lvl1pPr>
          </a:lstStyle>
          <a:p>
            <a:pPr>
              <a:defRPr/>
            </a:pPr>
            <a:fld id="{599E128A-5A70-41FC-AA36-C77879C61051}" type="slidenum">
              <a:rPr lang="en-US"/>
              <a:pPr>
                <a:defRPr/>
              </a:pPr>
              <a:t>‹#›</a:t>
            </a:fld>
            <a:endParaRPr lang="en-US" dirty="0"/>
          </a:p>
        </p:txBody>
      </p:sp>
    </p:spTree>
    <p:extLst>
      <p:ext uri="{BB962C8B-B14F-4D97-AF65-F5344CB8AC3E}">
        <p14:creationId xmlns:p14="http://schemas.microsoft.com/office/powerpoint/2010/main" val="32732549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AU" dirty="0"/>
          </a:p>
        </p:txBody>
      </p:sp>
      <p:sp>
        <p:nvSpPr>
          <p:cNvPr id="3" name="Rectangle 6"/>
          <p:cNvSpPr>
            <a:spLocks noGrp="1" noChangeArrowheads="1"/>
          </p:cNvSpPr>
          <p:nvPr>
            <p:ph type="sldNum" sz="quarter" idx="10"/>
          </p:nvPr>
        </p:nvSpPr>
        <p:spPr>
          <a:ln/>
        </p:spPr>
        <p:txBody>
          <a:bodyPr/>
          <a:lstStyle>
            <a:lvl1pPr>
              <a:defRPr/>
            </a:lvl1pPr>
          </a:lstStyle>
          <a:p>
            <a:pPr>
              <a:defRPr/>
            </a:pPr>
            <a:fld id="{99A53646-FB96-47C5-897D-3331B35CF1B8}" type="slidenum">
              <a:rPr lang="en-US"/>
              <a:pPr>
                <a:defRPr/>
              </a:pPr>
              <a:t>‹#›</a:t>
            </a:fld>
            <a:endParaRPr lang="en-US" dirty="0"/>
          </a:p>
        </p:txBody>
      </p:sp>
    </p:spTree>
    <p:extLst>
      <p:ext uri="{BB962C8B-B14F-4D97-AF65-F5344CB8AC3E}">
        <p14:creationId xmlns:p14="http://schemas.microsoft.com/office/powerpoint/2010/main" val="15087986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541A7A57-AE52-4B8C-9CF6-0E673B4C17B0}" type="slidenum">
              <a:rPr lang="en-US"/>
              <a:pPr>
                <a:defRPr/>
              </a:pPr>
              <a:t>‹#›</a:t>
            </a:fld>
            <a:endParaRPr lang="en-US" dirty="0"/>
          </a:p>
        </p:txBody>
      </p:sp>
    </p:spTree>
    <p:extLst>
      <p:ext uri="{BB962C8B-B14F-4D97-AF65-F5344CB8AC3E}">
        <p14:creationId xmlns:p14="http://schemas.microsoft.com/office/powerpoint/2010/main" val="41216429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5C207B0C-9C62-413B-B3EB-DE67B18E1448}" type="datetimeFigureOut">
              <a:rPr lang="en-AU" smtClean="0"/>
              <a:t>21/05/2013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5C9D1826-5650-41AB-8598-3C7E432736F4}" type="slidenum">
              <a:rPr lang="en-AU" smtClean="0"/>
              <a:t>‹#›</a:t>
            </a:fld>
            <a:endParaRPr lang="en-AU"/>
          </a:p>
        </p:txBody>
      </p:sp>
    </p:spTree>
    <p:extLst>
      <p:ext uri="{BB962C8B-B14F-4D97-AF65-F5344CB8AC3E}">
        <p14:creationId xmlns:p14="http://schemas.microsoft.com/office/powerpoint/2010/main" val="313766913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Rectangle 4"/>
          <p:cNvSpPr/>
          <p:nvPr userDrawn="1"/>
        </p:nvSpPr>
        <p:spPr bwMode="auto">
          <a:xfrm>
            <a:off x="395288" y="1052513"/>
            <a:ext cx="8424862" cy="288925"/>
          </a:xfrm>
          <a:prstGeom prst="rect">
            <a:avLst/>
          </a:prstGeom>
          <a:solidFill>
            <a:schemeClr val="bg1"/>
          </a:solidFill>
          <a:ln w="9525" cap="flat" cmpd="sng" algn="ctr">
            <a:noFill/>
            <a:prstDash val="solid"/>
            <a:round/>
            <a:headEnd type="none" w="med" len="med"/>
            <a:tailEnd type="none" w="med" len="med"/>
          </a:ln>
          <a:effectLst/>
        </p:spPr>
        <p:txBody>
          <a:bodyPr/>
          <a:lstStyle/>
          <a:p>
            <a:pPr eaLnBrk="0" fontAlgn="base" hangingPunct="0">
              <a:spcBef>
                <a:spcPct val="0"/>
              </a:spcBef>
              <a:spcAft>
                <a:spcPct val="0"/>
              </a:spcAft>
              <a:defRPr/>
            </a:pPr>
            <a:endParaRPr lang="en-AU" sz="2400">
              <a:solidFill>
                <a:srgbClr val="000000"/>
              </a:solidFill>
            </a:endParaRPr>
          </a:p>
        </p:txBody>
      </p:sp>
      <p:sp>
        <p:nvSpPr>
          <p:cNvPr id="3" name="Content Placeholder 2"/>
          <p:cNvSpPr>
            <a:spLocks noGrp="1"/>
          </p:cNvSpPr>
          <p:nvPr>
            <p:ph idx="1"/>
          </p:nvPr>
        </p:nvSpPr>
        <p:spPr>
          <a:xfrm>
            <a:off x="3575050" y="273050"/>
            <a:ext cx="5111750" cy="5853113"/>
          </a:xfrm>
        </p:spPr>
        <p:txBody>
          <a:bodyPr/>
          <a:lstStyle>
            <a:lvl1pPr>
              <a:defRPr sz="2400"/>
            </a:lvl1pPr>
            <a:lvl2pPr>
              <a:defRPr sz="24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2" name="Title 1"/>
          <p:cNvSpPr>
            <a:spLocks noGrp="1"/>
          </p:cNvSpPr>
          <p:nvPr>
            <p:ph type="title"/>
          </p:nvPr>
        </p:nvSpPr>
        <p:spPr>
          <a:xfrm>
            <a:off x="457200" y="273050"/>
            <a:ext cx="3008313" cy="1162050"/>
          </a:xfrm>
        </p:spPr>
        <p:txBody>
          <a:bodyPr anchor="b"/>
          <a:lstStyle>
            <a:lvl1pPr algn="l">
              <a:defRPr sz="2000" b="0" i="0" baseline="0">
                <a:solidFill>
                  <a:srgbClr val="CF5E31"/>
                </a:solidFill>
              </a:defRPr>
            </a:lvl1pPr>
          </a:lstStyle>
          <a:p>
            <a:r>
              <a:rPr lang="en-US" dirty="0" smtClean="0"/>
              <a:t>Click to edit Master title style</a:t>
            </a:r>
            <a:endParaRPr lang="en-AU" dirty="0"/>
          </a:p>
        </p:txBody>
      </p:sp>
      <p:sp>
        <p:nvSpPr>
          <p:cNvPr id="6" name="Rectangle 6"/>
          <p:cNvSpPr>
            <a:spLocks noGrp="1" noChangeArrowheads="1"/>
          </p:cNvSpPr>
          <p:nvPr>
            <p:ph type="sldNum" sz="quarter" idx="10"/>
          </p:nvPr>
        </p:nvSpPr>
        <p:spPr/>
        <p:txBody>
          <a:bodyPr/>
          <a:lstStyle>
            <a:lvl1pPr>
              <a:defRPr/>
            </a:lvl1pPr>
          </a:lstStyle>
          <a:p>
            <a:pPr>
              <a:defRPr/>
            </a:pPr>
            <a:fld id="{179B18D9-038D-4C77-A189-4DDFB8F838E4}" type="slidenum">
              <a:rPr lang="en-US"/>
              <a:pPr>
                <a:defRPr/>
              </a:pPr>
              <a:t>‹#›</a:t>
            </a:fld>
            <a:endParaRPr lang="en-US"/>
          </a:p>
        </p:txBody>
      </p:sp>
    </p:spTree>
    <p:extLst>
      <p:ext uri="{BB962C8B-B14F-4D97-AF65-F5344CB8AC3E}">
        <p14:creationId xmlns:p14="http://schemas.microsoft.com/office/powerpoint/2010/main" val="37312823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4"/>
          <p:cNvSpPr/>
          <p:nvPr userDrawn="1"/>
        </p:nvSpPr>
        <p:spPr bwMode="auto">
          <a:xfrm>
            <a:off x="395288" y="1052513"/>
            <a:ext cx="8424862" cy="288925"/>
          </a:xfrm>
          <a:prstGeom prst="rect">
            <a:avLst/>
          </a:prstGeom>
          <a:solidFill>
            <a:schemeClr val="bg1"/>
          </a:solidFill>
          <a:ln w="9525" cap="flat" cmpd="sng" algn="ctr">
            <a:noFill/>
            <a:prstDash val="solid"/>
            <a:round/>
            <a:headEnd type="none" w="med" len="med"/>
            <a:tailEnd type="none" w="med" len="med"/>
          </a:ln>
          <a:effectLst/>
        </p:spPr>
        <p:txBody>
          <a:bodyPr/>
          <a:lstStyle/>
          <a:p>
            <a:pPr eaLnBrk="0" fontAlgn="base" hangingPunct="0">
              <a:spcBef>
                <a:spcPct val="0"/>
              </a:spcBef>
              <a:spcAft>
                <a:spcPct val="0"/>
              </a:spcAft>
              <a:defRPr/>
            </a:pPr>
            <a:endParaRPr lang="en-AU" sz="2400">
              <a:solidFill>
                <a:srgbClr val="000000"/>
              </a:solidFill>
            </a:endParaRPr>
          </a:p>
        </p:txBody>
      </p:sp>
      <p:sp>
        <p:nvSpPr>
          <p:cNvPr id="2" name="Title 1"/>
          <p:cNvSpPr>
            <a:spLocks noGrp="1"/>
          </p:cNvSpPr>
          <p:nvPr>
            <p:ph type="title"/>
          </p:nvPr>
        </p:nvSpPr>
        <p:spPr>
          <a:xfrm>
            <a:off x="1792288" y="4800600"/>
            <a:ext cx="5486400" cy="566738"/>
          </a:xfrm>
        </p:spPr>
        <p:txBody>
          <a:bodyPr anchor="b"/>
          <a:lstStyle>
            <a:lvl1pPr algn="l">
              <a:defRPr sz="2000" b="0" i="0" baseline="0">
                <a:solidFill>
                  <a:srgbClr val="CF5E31"/>
                </a:solidFill>
              </a:defRPr>
            </a:lvl1pPr>
          </a:lstStyle>
          <a:p>
            <a:r>
              <a:rPr lang="en-US" dirty="0" smtClean="0"/>
              <a:t>Click to edit Master title style</a:t>
            </a:r>
            <a:endParaRPr lang="en-AU"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AU" noProof="0" smtClean="0"/>
          </a:p>
        </p:txBody>
      </p:sp>
      <p:sp>
        <p:nvSpPr>
          <p:cNvPr id="6" name="Rectangle 6"/>
          <p:cNvSpPr>
            <a:spLocks noGrp="1" noChangeArrowheads="1"/>
          </p:cNvSpPr>
          <p:nvPr>
            <p:ph type="sldNum" sz="quarter" idx="10"/>
          </p:nvPr>
        </p:nvSpPr>
        <p:spPr/>
        <p:txBody>
          <a:bodyPr/>
          <a:lstStyle>
            <a:lvl1pPr>
              <a:defRPr/>
            </a:lvl1pPr>
          </a:lstStyle>
          <a:p>
            <a:pPr>
              <a:defRPr/>
            </a:pPr>
            <a:fld id="{96533B80-5048-46D4-8AFA-EE1B4B7F4ACE}" type="slidenum">
              <a:rPr lang="en-US"/>
              <a:pPr>
                <a:defRPr/>
              </a:pPr>
              <a:t>‹#›</a:t>
            </a:fld>
            <a:endParaRPr lang="en-US"/>
          </a:p>
        </p:txBody>
      </p:sp>
    </p:spTree>
    <p:extLst>
      <p:ext uri="{BB962C8B-B14F-4D97-AF65-F5344CB8AC3E}">
        <p14:creationId xmlns:p14="http://schemas.microsoft.com/office/powerpoint/2010/main" val="1798249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Rectangle 1"/>
          <p:cNvSpPr/>
          <p:nvPr userDrawn="1"/>
        </p:nvSpPr>
        <p:spPr bwMode="auto">
          <a:xfrm>
            <a:off x="395288" y="1052513"/>
            <a:ext cx="8424862" cy="288925"/>
          </a:xfrm>
          <a:prstGeom prst="rect">
            <a:avLst/>
          </a:prstGeom>
          <a:solidFill>
            <a:schemeClr val="bg1"/>
          </a:solidFill>
          <a:ln w="9525" cap="flat" cmpd="sng" algn="ctr">
            <a:noFill/>
            <a:prstDash val="solid"/>
            <a:round/>
            <a:headEnd type="none" w="med" len="med"/>
            <a:tailEnd type="none" w="med" len="med"/>
          </a:ln>
          <a:effectLst/>
        </p:spPr>
        <p:txBody>
          <a:bodyPr/>
          <a:lstStyle/>
          <a:p>
            <a:pPr eaLnBrk="0" fontAlgn="base" hangingPunct="0">
              <a:spcBef>
                <a:spcPct val="0"/>
              </a:spcBef>
              <a:spcAft>
                <a:spcPct val="0"/>
              </a:spcAft>
              <a:defRPr/>
            </a:pPr>
            <a:endParaRPr lang="en-AU" sz="2400">
              <a:solidFill>
                <a:srgbClr val="000000"/>
              </a:solidFill>
            </a:endParaRPr>
          </a:p>
        </p:txBody>
      </p:sp>
      <p:sp>
        <p:nvSpPr>
          <p:cNvPr id="3" name="Rectangle 6"/>
          <p:cNvSpPr>
            <a:spLocks noGrp="1" noChangeArrowheads="1"/>
          </p:cNvSpPr>
          <p:nvPr>
            <p:ph type="sldNum" sz="quarter" idx="10"/>
          </p:nvPr>
        </p:nvSpPr>
        <p:spPr/>
        <p:txBody>
          <a:bodyPr/>
          <a:lstStyle>
            <a:lvl1pPr>
              <a:defRPr/>
            </a:lvl1pPr>
          </a:lstStyle>
          <a:p>
            <a:pPr>
              <a:defRPr/>
            </a:pPr>
            <a:fld id="{9D30122D-1597-4234-B249-780DB57BB217}" type="slidenum">
              <a:rPr lang="en-US"/>
              <a:pPr>
                <a:defRPr/>
              </a:pPr>
              <a:t>‹#›</a:t>
            </a:fld>
            <a:endParaRPr lang="en-US"/>
          </a:p>
        </p:txBody>
      </p:sp>
    </p:spTree>
    <p:extLst>
      <p:ext uri="{BB962C8B-B14F-4D97-AF65-F5344CB8AC3E}">
        <p14:creationId xmlns:p14="http://schemas.microsoft.com/office/powerpoint/2010/main" val="28473873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aseline="0">
                <a:solidFill>
                  <a:srgbClr val="CF5E31"/>
                </a:solidFill>
              </a:defRPr>
            </a:lvl1pPr>
          </a:lstStyle>
          <a:p>
            <a:r>
              <a:rPr lang="en-US" dirty="0" smtClean="0"/>
              <a:t>Click to edit Master title style</a:t>
            </a:r>
            <a:endParaRPr lang="en-AU"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AU" dirty="0"/>
          </a:p>
        </p:txBody>
      </p:sp>
      <p:sp>
        <p:nvSpPr>
          <p:cNvPr id="4" name="Rectangle 6"/>
          <p:cNvSpPr>
            <a:spLocks noGrp="1" noChangeArrowheads="1"/>
          </p:cNvSpPr>
          <p:nvPr>
            <p:ph type="sldNum" sz="quarter" idx="10"/>
          </p:nvPr>
        </p:nvSpPr>
        <p:spPr>
          <a:ln/>
        </p:spPr>
        <p:txBody>
          <a:bodyPr/>
          <a:lstStyle>
            <a:lvl1pPr>
              <a:defRPr/>
            </a:lvl1pPr>
          </a:lstStyle>
          <a:p>
            <a:pPr>
              <a:defRPr/>
            </a:pPr>
            <a:fld id="{964DC2ED-F8CC-422D-8C4F-5DA8CF0BFD7E}" type="slidenum">
              <a:rPr lang="en-US"/>
              <a:pPr>
                <a:defRPr/>
              </a:pPr>
              <a:t>‹#›</a:t>
            </a:fld>
            <a:endParaRPr lang="en-US" dirty="0"/>
          </a:p>
        </p:txBody>
      </p:sp>
    </p:spTree>
    <p:extLst>
      <p:ext uri="{BB962C8B-B14F-4D97-AF65-F5344CB8AC3E}">
        <p14:creationId xmlns:p14="http://schemas.microsoft.com/office/powerpoint/2010/main" val="28397957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baseline="0"/>
            </a:lvl1pPr>
          </a:lstStyle>
          <a:p>
            <a:r>
              <a:rPr lang="en-US" dirty="0" smtClean="0"/>
              <a:t>Click to edit Master title style</a:t>
            </a:r>
            <a:endParaRPr lang="en-AU" dirty="0"/>
          </a:p>
        </p:txBody>
      </p:sp>
      <p:sp>
        <p:nvSpPr>
          <p:cNvPr id="3" name="Content Placeholder 2"/>
          <p:cNvSpPr>
            <a:spLocks noGrp="1"/>
          </p:cNvSpPr>
          <p:nvPr>
            <p:ph idx="1"/>
          </p:nvPr>
        </p:nvSpPr>
        <p:spPr/>
        <p:txBody>
          <a:bodyPr/>
          <a:lstStyle>
            <a:lvl1pPr>
              <a:defRPr sz="2400" baseline="0"/>
            </a:lvl1pPr>
            <a:lvl2pPr>
              <a:defRPr sz="2400" baseline="0"/>
            </a:lvl2pPr>
            <a:lvl3pPr>
              <a:defRPr sz="2200" baseline="0"/>
            </a:lvl3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4" name="Rectangle 6"/>
          <p:cNvSpPr>
            <a:spLocks noGrp="1" noChangeArrowheads="1"/>
          </p:cNvSpPr>
          <p:nvPr>
            <p:ph type="sldNum" sz="quarter" idx="10"/>
          </p:nvPr>
        </p:nvSpPr>
        <p:spPr>
          <a:xfrm>
            <a:off x="7885113" y="6524625"/>
            <a:ext cx="1258887" cy="333375"/>
          </a:xfrm>
        </p:spPr>
        <p:txBody>
          <a:bodyPr/>
          <a:lstStyle>
            <a:lvl1pPr>
              <a:defRPr/>
            </a:lvl1pPr>
          </a:lstStyle>
          <a:p>
            <a:pPr>
              <a:defRPr/>
            </a:pPr>
            <a:fld id="{65F01BBC-B154-426B-B193-7FA9844B8C65}" type="slidenum">
              <a:rPr lang="en-US"/>
              <a:pPr>
                <a:defRPr/>
              </a:pPr>
              <a:t>‹#›</a:t>
            </a:fld>
            <a:endParaRPr lang="en-US" dirty="0"/>
          </a:p>
        </p:txBody>
      </p:sp>
    </p:spTree>
    <p:extLst>
      <p:ext uri="{BB962C8B-B14F-4D97-AF65-F5344CB8AC3E}">
        <p14:creationId xmlns:p14="http://schemas.microsoft.com/office/powerpoint/2010/main" val="159305616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Slide Number Placeholder 2"/>
          <p:cNvSpPr>
            <a:spLocks noGrp="1"/>
          </p:cNvSpPr>
          <p:nvPr>
            <p:ph type="sldNum" sz="quarter" idx="10"/>
          </p:nvPr>
        </p:nvSpPr>
        <p:spPr/>
        <p:txBody>
          <a:bodyPr/>
          <a:lstStyle/>
          <a:p>
            <a:pPr>
              <a:defRPr/>
            </a:pPr>
            <a:fld id="{FF8D125E-C098-4188-ACAE-D16F295D60B7}" type="slidenum">
              <a:rPr lang="en-US" smtClean="0"/>
              <a:pPr>
                <a:defRPr/>
              </a:pPr>
              <a:t>‹#›</a:t>
            </a:fld>
            <a:endParaRPr lang="en-US" dirty="0"/>
          </a:p>
        </p:txBody>
      </p:sp>
    </p:spTree>
    <p:extLst>
      <p:ext uri="{BB962C8B-B14F-4D97-AF65-F5344CB8AC3E}">
        <p14:creationId xmlns:p14="http://schemas.microsoft.com/office/powerpoint/2010/main" val="253771846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3600" b="0" i="0" cap="all" baseline="0"/>
            </a:lvl1pPr>
          </a:lstStyle>
          <a:p>
            <a:r>
              <a:rPr lang="en-US" dirty="0" smtClean="0"/>
              <a:t>Click to edit Master title style</a:t>
            </a:r>
            <a:endParaRPr lang="en-AU"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fld id="{D120CA8B-CA02-4A22-95AE-17E4526143DB}" type="slidenum">
              <a:rPr lang="en-US"/>
              <a:pPr>
                <a:defRPr/>
              </a:pPr>
              <a:t>‹#›</a:t>
            </a:fld>
            <a:endParaRPr lang="en-US" dirty="0"/>
          </a:p>
        </p:txBody>
      </p:sp>
    </p:spTree>
    <p:extLst>
      <p:ext uri="{BB962C8B-B14F-4D97-AF65-F5344CB8AC3E}">
        <p14:creationId xmlns:p14="http://schemas.microsoft.com/office/powerpoint/2010/main" val="78145005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baseline="0"/>
            </a:lvl1pPr>
          </a:lstStyle>
          <a:p>
            <a:r>
              <a:rPr lang="en-US" dirty="0" smtClean="0"/>
              <a:t>Click to edit Master title style</a:t>
            </a:r>
            <a:endParaRPr lang="en-AU" dirty="0"/>
          </a:p>
        </p:txBody>
      </p:sp>
      <p:sp>
        <p:nvSpPr>
          <p:cNvPr id="3" name="Content Placeholder 2"/>
          <p:cNvSpPr>
            <a:spLocks noGrp="1"/>
          </p:cNvSpPr>
          <p:nvPr>
            <p:ph sz="half" idx="1"/>
          </p:nvPr>
        </p:nvSpPr>
        <p:spPr>
          <a:xfrm>
            <a:off x="685800" y="1600200"/>
            <a:ext cx="3810000" cy="4495800"/>
          </a:xfrm>
        </p:spPr>
        <p:txBody>
          <a:bodyPr/>
          <a:lstStyle>
            <a:lvl1pPr>
              <a:defRPr sz="24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4" name="Content Placeholder 3"/>
          <p:cNvSpPr>
            <a:spLocks noGrp="1"/>
          </p:cNvSpPr>
          <p:nvPr>
            <p:ph sz="half" idx="2"/>
          </p:nvPr>
        </p:nvSpPr>
        <p:spPr>
          <a:xfrm>
            <a:off x="4648200" y="1600200"/>
            <a:ext cx="3810000" cy="4495800"/>
          </a:xfrm>
        </p:spPr>
        <p:txBody>
          <a:bodyPr/>
          <a:lstStyle>
            <a:lvl1pPr>
              <a:defRPr sz="24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5" name="Rectangle 6"/>
          <p:cNvSpPr>
            <a:spLocks noGrp="1" noChangeArrowheads="1"/>
          </p:cNvSpPr>
          <p:nvPr>
            <p:ph type="sldNum" sz="quarter" idx="10"/>
          </p:nvPr>
        </p:nvSpPr>
        <p:spPr>
          <a:ln/>
        </p:spPr>
        <p:txBody>
          <a:bodyPr/>
          <a:lstStyle>
            <a:lvl1pPr>
              <a:defRPr/>
            </a:lvl1pPr>
          </a:lstStyle>
          <a:p>
            <a:pPr>
              <a:defRPr/>
            </a:pPr>
            <a:fld id="{35C68EE9-5F65-45D1-89B0-E3950B23D0E5}" type="slidenum">
              <a:rPr lang="en-US"/>
              <a:pPr>
                <a:defRPr/>
              </a:pPr>
              <a:t>‹#›</a:t>
            </a:fld>
            <a:endParaRPr lang="en-US" dirty="0"/>
          </a:p>
        </p:txBody>
      </p:sp>
    </p:spTree>
    <p:extLst>
      <p:ext uri="{BB962C8B-B14F-4D97-AF65-F5344CB8AC3E}">
        <p14:creationId xmlns:p14="http://schemas.microsoft.com/office/powerpoint/2010/main" val="50586618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83568" y="274638"/>
            <a:ext cx="8003232" cy="1143000"/>
          </a:xfrm>
        </p:spPr>
        <p:txBody>
          <a:bodyPr/>
          <a:lstStyle>
            <a:lvl1pPr>
              <a:defRPr baseline="0"/>
            </a:lvl1pPr>
          </a:lstStyle>
          <a:p>
            <a:r>
              <a:rPr lang="en-US" dirty="0" smtClean="0"/>
              <a:t>Click to edit Master title style</a:t>
            </a:r>
            <a:endParaRPr lang="en-AU"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0" i="0" baseline="0">
                <a:solidFill>
                  <a:srgbClr val="CF5E3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4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0" i="0" baseline="0">
                <a:solidFill>
                  <a:srgbClr val="CF5E3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4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7" name="Rectangle 6"/>
          <p:cNvSpPr>
            <a:spLocks noGrp="1" noChangeArrowheads="1"/>
          </p:cNvSpPr>
          <p:nvPr>
            <p:ph type="sldNum" sz="quarter" idx="10"/>
          </p:nvPr>
        </p:nvSpPr>
        <p:spPr>
          <a:ln/>
        </p:spPr>
        <p:txBody>
          <a:bodyPr/>
          <a:lstStyle>
            <a:lvl1pPr>
              <a:defRPr/>
            </a:lvl1pPr>
          </a:lstStyle>
          <a:p>
            <a:pPr>
              <a:defRPr/>
            </a:pPr>
            <a:fld id="{599E128A-5A70-41FC-AA36-C77879C61051}" type="slidenum">
              <a:rPr lang="en-US"/>
              <a:pPr>
                <a:defRPr/>
              </a:pPr>
              <a:t>‹#›</a:t>
            </a:fld>
            <a:endParaRPr lang="en-US" dirty="0"/>
          </a:p>
        </p:txBody>
      </p:sp>
    </p:spTree>
    <p:extLst>
      <p:ext uri="{BB962C8B-B14F-4D97-AF65-F5344CB8AC3E}">
        <p14:creationId xmlns:p14="http://schemas.microsoft.com/office/powerpoint/2010/main" val="32767060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AU" dirty="0"/>
          </a:p>
        </p:txBody>
      </p:sp>
      <p:sp>
        <p:nvSpPr>
          <p:cNvPr id="3" name="Rectangle 6"/>
          <p:cNvSpPr>
            <a:spLocks noGrp="1" noChangeArrowheads="1"/>
          </p:cNvSpPr>
          <p:nvPr>
            <p:ph type="sldNum" sz="quarter" idx="10"/>
          </p:nvPr>
        </p:nvSpPr>
        <p:spPr>
          <a:ln/>
        </p:spPr>
        <p:txBody>
          <a:bodyPr/>
          <a:lstStyle>
            <a:lvl1pPr>
              <a:defRPr/>
            </a:lvl1pPr>
          </a:lstStyle>
          <a:p>
            <a:pPr>
              <a:defRPr/>
            </a:pPr>
            <a:fld id="{99A53646-FB96-47C5-897D-3331B35CF1B8}" type="slidenum">
              <a:rPr lang="en-US"/>
              <a:pPr>
                <a:defRPr/>
              </a:pPr>
              <a:t>‹#›</a:t>
            </a:fld>
            <a:endParaRPr lang="en-US" dirty="0"/>
          </a:p>
        </p:txBody>
      </p:sp>
    </p:spTree>
    <p:extLst>
      <p:ext uri="{BB962C8B-B14F-4D97-AF65-F5344CB8AC3E}">
        <p14:creationId xmlns:p14="http://schemas.microsoft.com/office/powerpoint/2010/main" val="12911315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C207B0C-9C62-413B-B3EB-DE67B18E1448}" type="datetimeFigureOut">
              <a:rPr lang="en-AU" smtClean="0"/>
              <a:t>21/05/2013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5C9D1826-5650-41AB-8598-3C7E432736F4}" type="slidenum">
              <a:rPr lang="en-AU" smtClean="0"/>
              <a:t>‹#›</a:t>
            </a:fld>
            <a:endParaRPr lang="en-AU"/>
          </a:p>
        </p:txBody>
      </p:sp>
    </p:spTree>
    <p:extLst>
      <p:ext uri="{BB962C8B-B14F-4D97-AF65-F5344CB8AC3E}">
        <p14:creationId xmlns:p14="http://schemas.microsoft.com/office/powerpoint/2010/main" val="92678540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541A7A57-AE52-4B8C-9CF6-0E673B4C17B0}" type="slidenum">
              <a:rPr lang="en-US"/>
              <a:pPr>
                <a:defRPr/>
              </a:pPr>
              <a:t>‹#›</a:t>
            </a:fld>
            <a:endParaRPr lang="en-US" dirty="0"/>
          </a:p>
        </p:txBody>
      </p:sp>
    </p:spTree>
    <p:extLst>
      <p:ext uri="{BB962C8B-B14F-4D97-AF65-F5344CB8AC3E}">
        <p14:creationId xmlns:p14="http://schemas.microsoft.com/office/powerpoint/2010/main" val="402531413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Rectangle 4"/>
          <p:cNvSpPr/>
          <p:nvPr userDrawn="1"/>
        </p:nvSpPr>
        <p:spPr bwMode="auto">
          <a:xfrm>
            <a:off x="395288" y="1052513"/>
            <a:ext cx="8424862" cy="288925"/>
          </a:xfrm>
          <a:prstGeom prst="rect">
            <a:avLst/>
          </a:prstGeom>
          <a:solidFill>
            <a:schemeClr val="bg1"/>
          </a:solidFill>
          <a:ln w="9525" cap="flat" cmpd="sng" algn="ctr">
            <a:noFill/>
            <a:prstDash val="solid"/>
            <a:round/>
            <a:headEnd type="none" w="med" len="med"/>
            <a:tailEnd type="none" w="med" len="med"/>
          </a:ln>
          <a:effectLst/>
        </p:spPr>
        <p:txBody>
          <a:bodyPr/>
          <a:lstStyle/>
          <a:p>
            <a:pPr eaLnBrk="0" fontAlgn="base" hangingPunct="0">
              <a:spcBef>
                <a:spcPct val="0"/>
              </a:spcBef>
              <a:spcAft>
                <a:spcPct val="0"/>
              </a:spcAft>
              <a:defRPr/>
            </a:pPr>
            <a:endParaRPr lang="en-AU" sz="2400">
              <a:solidFill>
                <a:srgbClr val="000000"/>
              </a:solidFill>
            </a:endParaRPr>
          </a:p>
        </p:txBody>
      </p:sp>
      <p:sp>
        <p:nvSpPr>
          <p:cNvPr id="3" name="Content Placeholder 2"/>
          <p:cNvSpPr>
            <a:spLocks noGrp="1"/>
          </p:cNvSpPr>
          <p:nvPr>
            <p:ph idx="1"/>
          </p:nvPr>
        </p:nvSpPr>
        <p:spPr>
          <a:xfrm>
            <a:off x="3575050" y="273050"/>
            <a:ext cx="5111750" cy="5853113"/>
          </a:xfrm>
        </p:spPr>
        <p:txBody>
          <a:bodyPr/>
          <a:lstStyle>
            <a:lvl1pPr>
              <a:defRPr sz="2400"/>
            </a:lvl1pPr>
            <a:lvl2pPr>
              <a:defRPr sz="24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2" name="Title 1"/>
          <p:cNvSpPr>
            <a:spLocks noGrp="1"/>
          </p:cNvSpPr>
          <p:nvPr>
            <p:ph type="title"/>
          </p:nvPr>
        </p:nvSpPr>
        <p:spPr>
          <a:xfrm>
            <a:off x="457200" y="273050"/>
            <a:ext cx="3008313" cy="1162050"/>
          </a:xfrm>
        </p:spPr>
        <p:txBody>
          <a:bodyPr anchor="b"/>
          <a:lstStyle>
            <a:lvl1pPr algn="l">
              <a:defRPr sz="2000" b="0" i="0" baseline="0">
                <a:solidFill>
                  <a:srgbClr val="CF5E31"/>
                </a:solidFill>
              </a:defRPr>
            </a:lvl1pPr>
          </a:lstStyle>
          <a:p>
            <a:r>
              <a:rPr lang="en-US" dirty="0" smtClean="0"/>
              <a:t>Click to edit Master title style</a:t>
            </a:r>
            <a:endParaRPr lang="en-AU" dirty="0"/>
          </a:p>
        </p:txBody>
      </p:sp>
      <p:sp>
        <p:nvSpPr>
          <p:cNvPr id="6" name="Rectangle 6"/>
          <p:cNvSpPr>
            <a:spLocks noGrp="1" noChangeArrowheads="1"/>
          </p:cNvSpPr>
          <p:nvPr>
            <p:ph type="sldNum" sz="quarter" idx="10"/>
          </p:nvPr>
        </p:nvSpPr>
        <p:spPr/>
        <p:txBody>
          <a:bodyPr/>
          <a:lstStyle>
            <a:lvl1pPr>
              <a:defRPr/>
            </a:lvl1pPr>
          </a:lstStyle>
          <a:p>
            <a:pPr>
              <a:defRPr/>
            </a:pPr>
            <a:fld id="{179B18D9-038D-4C77-A189-4DDFB8F838E4}" type="slidenum">
              <a:rPr lang="en-US"/>
              <a:pPr>
                <a:defRPr/>
              </a:pPr>
              <a:t>‹#›</a:t>
            </a:fld>
            <a:endParaRPr lang="en-US"/>
          </a:p>
        </p:txBody>
      </p:sp>
    </p:spTree>
    <p:extLst>
      <p:ext uri="{BB962C8B-B14F-4D97-AF65-F5344CB8AC3E}">
        <p14:creationId xmlns:p14="http://schemas.microsoft.com/office/powerpoint/2010/main" val="260068756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4"/>
          <p:cNvSpPr/>
          <p:nvPr userDrawn="1"/>
        </p:nvSpPr>
        <p:spPr bwMode="auto">
          <a:xfrm>
            <a:off x="395288" y="1052513"/>
            <a:ext cx="8424862" cy="288925"/>
          </a:xfrm>
          <a:prstGeom prst="rect">
            <a:avLst/>
          </a:prstGeom>
          <a:solidFill>
            <a:schemeClr val="bg1"/>
          </a:solidFill>
          <a:ln w="9525" cap="flat" cmpd="sng" algn="ctr">
            <a:noFill/>
            <a:prstDash val="solid"/>
            <a:round/>
            <a:headEnd type="none" w="med" len="med"/>
            <a:tailEnd type="none" w="med" len="med"/>
          </a:ln>
          <a:effectLst/>
        </p:spPr>
        <p:txBody>
          <a:bodyPr/>
          <a:lstStyle/>
          <a:p>
            <a:pPr eaLnBrk="0" fontAlgn="base" hangingPunct="0">
              <a:spcBef>
                <a:spcPct val="0"/>
              </a:spcBef>
              <a:spcAft>
                <a:spcPct val="0"/>
              </a:spcAft>
              <a:defRPr/>
            </a:pPr>
            <a:endParaRPr lang="en-AU" sz="2400">
              <a:solidFill>
                <a:srgbClr val="000000"/>
              </a:solidFill>
            </a:endParaRPr>
          </a:p>
        </p:txBody>
      </p:sp>
      <p:sp>
        <p:nvSpPr>
          <p:cNvPr id="2" name="Title 1"/>
          <p:cNvSpPr>
            <a:spLocks noGrp="1"/>
          </p:cNvSpPr>
          <p:nvPr>
            <p:ph type="title"/>
          </p:nvPr>
        </p:nvSpPr>
        <p:spPr>
          <a:xfrm>
            <a:off x="1792288" y="4800600"/>
            <a:ext cx="5486400" cy="566738"/>
          </a:xfrm>
        </p:spPr>
        <p:txBody>
          <a:bodyPr anchor="b"/>
          <a:lstStyle>
            <a:lvl1pPr algn="l">
              <a:defRPr sz="2000" b="0" i="0" baseline="0">
                <a:solidFill>
                  <a:srgbClr val="CF5E31"/>
                </a:solidFill>
              </a:defRPr>
            </a:lvl1pPr>
          </a:lstStyle>
          <a:p>
            <a:r>
              <a:rPr lang="en-US" dirty="0" smtClean="0"/>
              <a:t>Click to edit Master title style</a:t>
            </a:r>
            <a:endParaRPr lang="en-AU"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AU" noProof="0" smtClean="0"/>
          </a:p>
        </p:txBody>
      </p:sp>
      <p:sp>
        <p:nvSpPr>
          <p:cNvPr id="6" name="Rectangle 6"/>
          <p:cNvSpPr>
            <a:spLocks noGrp="1" noChangeArrowheads="1"/>
          </p:cNvSpPr>
          <p:nvPr>
            <p:ph type="sldNum" sz="quarter" idx="10"/>
          </p:nvPr>
        </p:nvSpPr>
        <p:spPr/>
        <p:txBody>
          <a:bodyPr/>
          <a:lstStyle>
            <a:lvl1pPr>
              <a:defRPr/>
            </a:lvl1pPr>
          </a:lstStyle>
          <a:p>
            <a:pPr>
              <a:defRPr/>
            </a:pPr>
            <a:fld id="{96533B80-5048-46D4-8AFA-EE1B4B7F4ACE}" type="slidenum">
              <a:rPr lang="en-US"/>
              <a:pPr>
                <a:defRPr/>
              </a:pPr>
              <a:t>‹#›</a:t>
            </a:fld>
            <a:endParaRPr lang="en-US"/>
          </a:p>
        </p:txBody>
      </p:sp>
    </p:spTree>
    <p:extLst>
      <p:ext uri="{BB962C8B-B14F-4D97-AF65-F5344CB8AC3E}">
        <p14:creationId xmlns:p14="http://schemas.microsoft.com/office/powerpoint/2010/main" val="291803535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Rectangle 1"/>
          <p:cNvSpPr/>
          <p:nvPr userDrawn="1"/>
        </p:nvSpPr>
        <p:spPr bwMode="auto">
          <a:xfrm>
            <a:off x="395288" y="1052513"/>
            <a:ext cx="8424862" cy="288925"/>
          </a:xfrm>
          <a:prstGeom prst="rect">
            <a:avLst/>
          </a:prstGeom>
          <a:solidFill>
            <a:schemeClr val="bg1"/>
          </a:solidFill>
          <a:ln w="9525" cap="flat" cmpd="sng" algn="ctr">
            <a:noFill/>
            <a:prstDash val="solid"/>
            <a:round/>
            <a:headEnd type="none" w="med" len="med"/>
            <a:tailEnd type="none" w="med" len="med"/>
          </a:ln>
          <a:effectLst/>
        </p:spPr>
        <p:txBody>
          <a:bodyPr/>
          <a:lstStyle/>
          <a:p>
            <a:pPr eaLnBrk="0" fontAlgn="base" hangingPunct="0">
              <a:spcBef>
                <a:spcPct val="0"/>
              </a:spcBef>
              <a:spcAft>
                <a:spcPct val="0"/>
              </a:spcAft>
              <a:defRPr/>
            </a:pPr>
            <a:endParaRPr lang="en-AU" sz="2400">
              <a:solidFill>
                <a:srgbClr val="000000"/>
              </a:solidFill>
            </a:endParaRPr>
          </a:p>
        </p:txBody>
      </p:sp>
      <p:sp>
        <p:nvSpPr>
          <p:cNvPr id="3" name="Rectangle 6"/>
          <p:cNvSpPr>
            <a:spLocks noGrp="1" noChangeArrowheads="1"/>
          </p:cNvSpPr>
          <p:nvPr>
            <p:ph type="sldNum" sz="quarter" idx="10"/>
          </p:nvPr>
        </p:nvSpPr>
        <p:spPr/>
        <p:txBody>
          <a:bodyPr/>
          <a:lstStyle>
            <a:lvl1pPr>
              <a:defRPr/>
            </a:lvl1pPr>
          </a:lstStyle>
          <a:p>
            <a:pPr>
              <a:defRPr/>
            </a:pPr>
            <a:fld id="{9D30122D-1597-4234-B249-780DB57BB217}" type="slidenum">
              <a:rPr lang="en-US"/>
              <a:pPr>
                <a:defRPr/>
              </a:pPr>
              <a:t>‹#›</a:t>
            </a:fld>
            <a:endParaRPr lang="en-US"/>
          </a:p>
        </p:txBody>
      </p:sp>
    </p:spTree>
    <p:extLst>
      <p:ext uri="{BB962C8B-B14F-4D97-AF65-F5344CB8AC3E}">
        <p14:creationId xmlns:p14="http://schemas.microsoft.com/office/powerpoint/2010/main" val="207292489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sz="3200">
                <a:solidFill>
                  <a:schemeClr val="tx1"/>
                </a:solidFill>
              </a:defRPr>
            </a:lvl1pPr>
          </a:lstStyle>
          <a:p>
            <a:r>
              <a:rPr lang="en-US" dirty="0" smtClean="0"/>
              <a:t>Click to edit Master title style</a:t>
            </a:r>
            <a:endParaRPr lang="en-AU"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AU"/>
          </a:p>
        </p:txBody>
      </p:sp>
      <p:sp>
        <p:nvSpPr>
          <p:cNvPr id="4" name="Slide Number Placeholder 3"/>
          <p:cNvSpPr>
            <a:spLocks noGrp="1" noChangeArrowheads="1"/>
          </p:cNvSpPr>
          <p:nvPr>
            <p:ph type="sldNum" sz="quarter" idx="10"/>
          </p:nvPr>
        </p:nvSpPr>
        <p:spPr>
          <a:xfrm>
            <a:off x="8675688" y="6500813"/>
            <a:ext cx="468312" cy="457200"/>
          </a:xfrm>
          <a:prstGeom prst="rect">
            <a:avLst/>
          </a:prstGeom>
        </p:spPr>
        <p:txBody>
          <a:bodyPr/>
          <a:lstStyle>
            <a:lvl1pPr>
              <a:defRPr sz="1600" b="1">
                <a:solidFill>
                  <a:schemeClr val="bg1"/>
                </a:solidFill>
                <a:latin typeface="Arial" charset="0"/>
                <a:ea typeface="ＭＳ Ｐゴシック" pitchFamily="34" charset="-128"/>
              </a:defRPr>
            </a:lvl1pPr>
          </a:lstStyle>
          <a:p>
            <a:pPr eaLnBrk="0" fontAlgn="base" hangingPunct="0">
              <a:spcBef>
                <a:spcPct val="0"/>
              </a:spcBef>
              <a:spcAft>
                <a:spcPct val="0"/>
              </a:spcAft>
              <a:defRPr/>
            </a:pPr>
            <a:fld id="{D0E06706-66ED-408B-ADB8-924287A4CFB0}" type="slidenum">
              <a:rPr lang="en-US">
                <a:solidFill>
                  <a:prstClr val="white"/>
                </a:solidFill>
              </a:rPr>
              <a:pPr eaLnBrk="0" fontAlgn="base" hangingPunct="0">
                <a:spcBef>
                  <a:spcPct val="0"/>
                </a:spcBef>
                <a:spcAft>
                  <a:spcPct val="0"/>
                </a:spcAft>
                <a:defRPr/>
              </a:pPr>
              <a:t>‹#›</a:t>
            </a:fld>
            <a:endParaRPr lang="en-US" dirty="0">
              <a:solidFill>
                <a:prstClr val="white"/>
              </a:solidFill>
            </a:endParaRPr>
          </a:p>
        </p:txBody>
      </p:sp>
    </p:spTree>
    <p:extLst>
      <p:ext uri="{BB962C8B-B14F-4D97-AF65-F5344CB8AC3E}">
        <p14:creationId xmlns:p14="http://schemas.microsoft.com/office/powerpoint/2010/main" val="419032392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solidFill>
                  <a:schemeClr val="tx1"/>
                </a:solidFill>
              </a:defRPr>
            </a:lvl1pPr>
          </a:lstStyle>
          <a:p>
            <a:r>
              <a:rPr lang="en-US" dirty="0" smtClean="0"/>
              <a:t>Click to edit Master title style</a:t>
            </a:r>
            <a:endParaRPr lang="en-AU" dirty="0"/>
          </a:p>
        </p:txBody>
      </p:sp>
      <p:sp>
        <p:nvSpPr>
          <p:cNvPr id="3" name="Content Placeholder 2"/>
          <p:cNvSpPr>
            <a:spLocks noGrp="1"/>
          </p:cNvSpPr>
          <p:nvPr>
            <p:ph idx="1"/>
          </p:nvPr>
        </p:nvSpPr>
        <p:spPr/>
        <p:txBody>
          <a:bodyPr/>
          <a:lstStyle>
            <a:lvl1pPr>
              <a:defRPr sz="2800"/>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4" name="Slide Number Placeholder 3"/>
          <p:cNvSpPr>
            <a:spLocks noGrp="1" noChangeArrowheads="1"/>
          </p:cNvSpPr>
          <p:nvPr>
            <p:ph type="sldNum" sz="quarter" idx="10"/>
          </p:nvPr>
        </p:nvSpPr>
        <p:spPr>
          <a:xfrm>
            <a:off x="8675688" y="6500813"/>
            <a:ext cx="468312" cy="457200"/>
          </a:xfrm>
          <a:prstGeom prst="rect">
            <a:avLst/>
          </a:prstGeom>
        </p:spPr>
        <p:txBody>
          <a:bodyPr/>
          <a:lstStyle>
            <a:lvl1pPr>
              <a:defRPr sz="1600" b="1">
                <a:solidFill>
                  <a:schemeClr val="bg1"/>
                </a:solidFill>
                <a:latin typeface="Arial" charset="0"/>
                <a:ea typeface="ＭＳ Ｐゴシック" pitchFamily="34" charset="-128"/>
              </a:defRPr>
            </a:lvl1pPr>
          </a:lstStyle>
          <a:p>
            <a:pPr eaLnBrk="0" fontAlgn="base" hangingPunct="0">
              <a:spcBef>
                <a:spcPct val="0"/>
              </a:spcBef>
              <a:spcAft>
                <a:spcPct val="0"/>
              </a:spcAft>
              <a:defRPr/>
            </a:pPr>
            <a:fld id="{269F89A1-4AD8-4975-8615-33421E718CE3}" type="slidenum">
              <a:rPr lang="en-US">
                <a:solidFill>
                  <a:prstClr val="white"/>
                </a:solidFill>
              </a:rPr>
              <a:pPr eaLnBrk="0" fontAlgn="base" hangingPunct="0">
                <a:spcBef>
                  <a:spcPct val="0"/>
                </a:spcBef>
                <a:spcAft>
                  <a:spcPct val="0"/>
                </a:spcAft>
                <a:defRPr/>
              </a:pPr>
              <a:t>‹#›</a:t>
            </a:fld>
            <a:endParaRPr lang="en-US" dirty="0">
              <a:solidFill>
                <a:prstClr val="white"/>
              </a:solidFill>
            </a:endParaRPr>
          </a:p>
        </p:txBody>
      </p:sp>
    </p:spTree>
    <p:extLst>
      <p:ext uri="{BB962C8B-B14F-4D97-AF65-F5344CB8AC3E}">
        <p14:creationId xmlns:p14="http://schemas.microsoft.com/office/powerpoint/2010/main" val="274780486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2400" b="1" cap="all">
                <a:solidFill>
                  <a:schemeClr val="tx1"/>
                </a:solidFill>
              </a:defRPr>
            </a:lvl1pPr>
          </a:lstStyle>
          <a:p>
            <a:r>
              <a:rPr lang="en-US" dirty="0" smtClean="0"/>
              <a:t>Click to edit Master title style</a:t>
            </a:r>
            <a:endParaRPr lang="en-AU"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noChangeArrowheads="1"/>
          </p:cNvSpPr>
          <p:nvPr>
            <p:ph type="sldNum" sz="quarter" idx="10"/>
          </p:nvPr>
        </p:nvSpPr>
        <p:spPr>
          <a:xfrm>
            <a:off x="8675688" y="6500813"/>
            <a:ext cx="468312" cy="457200"/>
          </a:xfrm>
          <a:prstGeom prst="rect">
            <a:avLst/>
          </a:prstGeom>
        </p:spPr>
        <p:txBody>
          <a:bodyPr/>
          <a:lstStyle>
            <a:lvl1pPr>
              <a:defRPr sz="1600" b="1">
                <a:solidFill>
                  <a:schemeClr val="bg1"/>
                </a:solidFill>
                <a:latin typeface="Arial" charset="0"/>
                <a:ea typeface="ＭＳ Ｐゴシック" pitchFamily="34" charset="-128"/>
              </a:defRPr>
            </a:lvl1pPr>
          </a:lstStyle>
          <a:p>
            <a:pPr eaLnBrk="0" fontAlgn="base" hangingPunct="0">
              <a:spcBef>
                <a:spcPct val="0"/>
              </a:spcBef>
              <a:spcAft>
                <a:spcPct val="0"/>
              </a:spcAft>
              <a:defRPr/>
            </a:pPr>
            <a:fld id="{A2AB7FCC-21ED-4B39-BAD9-7A738615FD47}" type="slidenum">
              <a:rPr lang="en-US">
                <a:solidFill>
                  <a:prstClr val="white"/>
                </a:solidFill>
              </a:rPr>
              <a:pPr eaLnBrk="0" fontAlgn="base" hangingPunct="0">
                <a:spcBef>
                  <a:spcPct val="0"/>
                </a:spcBef>
                <a:spcAft>
                  <a:spcPct val="0"/>
                </a:spcAft>
                <a:defRPr/>
              </a:pPr>
              <a:t>‹#›</a:t>
            </a:fld>
            <a:endParaRPr lang="en-US" dirty="0">
              <a:solidFill>
                <a:prstClr val="white"/>
              </a:solidFill>
            </a:endParaRPr>
          </a:p>
        </p:txBody>
      </p:sp>
    </p:spTree>
    <p:extLst>
      <p:ext uri="{BB962C8B-B14F-4D97-AF65-F5344CB8AC3E}">
        <p14:creationId xmlns:p14="http://schemas.microsoft.com/office/powerpoint/2010/main" val="202363053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solidFill>
                  <a:schemeClr val="tx1"/>
                </a:solidFill>
              </a:defRPr>
            </a:lvl1pPr>
          </a:lstStyle>
          <a:p>
            <a:r>
              <a:rPr lang="en-US" dirty="0" smtClean="0"/>
              <a:t>Click to edit Master title style</a:t>
            </a:r>
            <a:endParaRPr lang="en-AU" dirty="0"/>
          </a:p>
        </p:txBody>
      </p:sp>
      <p:sp>
        <p:nvSpPr>
          <p:cNvPr id="3" name="Content Placeholder 2"/>
          <p:cNvSpPr>
            <a:spLocks noGrp="1"/>
          </p:cNvSpPr>
          <p:nvPr>
            <p:ph sz="half" idx="1"/>
          </p:nvPr>
        </p:nvSpPr>
        <p:spPr>
          <a:xfrm>
            <a:off x="6858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46482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Slide Number Placeholder 4"/>
          <p:cNvSpPr>
            <a:spLocks noGrp="1" noChangeArrowheads="1"/>
          </p:cNvSpPr>
          <p:nvPr>
            <p:ph type="sldNum" sz="quarter" idx="10"/>
          </p:nvPr>
        </p:nvSpPr>
        <p:spPr>
          <a:xfrm>
            <a:off x="8675688" y="6500813"/>
            <a:ext cx="468312" cy="457200"/>
          </a:xfrm>
          <a:prstGeom prst="rect">
            <a:avLst/>
          </a:prstGeom>
        </p:spPr>
        <p:txBody>
          <a:bodyPr/>
          <a:lstStyle>
            <a:lvl1pPr>
              <a:defRPr sz="1600" b="1">
                <a:solidFill>
                  <a:schemeClr val="bg1"/>
                </a:solidFill>
                <a:latin typeface="Arial" charset="0"/>
                <a:ea typeface="ＭＳ Ｐゴシック" pitchFamily="34" charset="-128"/>
              </a:defRPr>
            </a:lvl1pPr>
          </a:lstStyle>
          <a:p>
            <a:pPr eaLnBrk="0" fontAlgn="base" hangingPunct="0">
              <a:spcBef>
                <a:spcPct val="0"/>
              </a:spcBef>
              <a:spcAft>
                <a:spcPct val="0"/>
              </a:spcAft>
              <a:defRPr/>
            </a:pPr>
            <a:fld id="{B9928C84-F940-4AC1-81A6-3B4C88BC02D2}" type="slidenum">
              <a:rPr lang="en-US">
                <a:solidFill>
                  <a:prstClr val="white"/>
                </a:solidFill>
              </a:rPr>
              <a:pPr eaLnBrk="0" fontAlgn="base" hangingPunct="0">
                <a:spcBef>
                  <a:spcPct val="0"/>
                </a:spcBef>
                <a:spcAft>
                  <a:spcPct val="0"/>
                </a:spcAft>
                <a:defRPr/>
              </a:pPr>
              <a:t>‹#›</a:t>
            </a:fld>
            <a:endParaRPr lang="en-US" dirty="0">
              <a:solidFill>
                <a:prstClr val="white"/>
              </a:solidFill>
            </a:endParaRPr>
          </a:p>
        </p:txBody>
      </p:sp>
    </p:spTree>
    <p:extLst>
      <p:ext uri="{BB962C8B-B14F-4D97-AF65-F5344CB8AC3E}">
        <p14:creationId xmlns:p14="http://schemas.microsoft.com/office/powerpoint/2010/main" val="425194197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sz="2800">
                <a:solidFill>
                  <a:schemeClr val="tx1"/>
                </a:solidFill>
              </a:defRPr>
            </a:lvl1pPr>
          </a:lstStyle>
          <a:p>
            <a:r>
              <a:rPr lang="en-US" dirty="0" smtClean="0"/>
              <a:t>Click to edit Master title style</a:t>
            </a:r>
            <a:endParaRPr lang="en-AU"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7" name="Slide Number Placeholder 6"/>
          <p:cNvSpPr>
            <a:spLocks noGrp="1" noChangeArrowheads="1"/>
          </p:cNvSpPr>
          <p:nvPr>
            <p:ph type="sldNum" sz="quarter" idx="10"/>
          </p:nvPr>
        </p:nvSpPr>
        <p:spPr>
          <a:xfrm>
            <a:off x="8675688" y="6500813"/>
            <a:ext cx="468312" cy="457200"/>
          </a:xfrm>
          <a:prstGeom prst="rect">
            <a:avLst/>
          </a:prstGeom>
        </p:spPr>
        <p:txBody>
          <a:bodyPr/>
          <a:lstStyle>
            <a:lvl1pPr>
              <a:defRPr sz="1600" b="1">
                <a:solidFill>
                  <a:schemeClr val="bg1"/>
                </a:solidFill>
                <a:latin typeface="Arial" charset="0"/>
                <a:ea typeface="ＭＳ Ｐゴシック" pitchFamily="34" charset="-128"/>
              </a:defRPr>
            </a:lvl1pPr>
          </a:lstStyle>
          <a:p>
            <a:pPr eaLnBrk="0" fontAlgn="base" hangingPunct="0">
              <a:spcBef>
                <a:spcPct val="0"/>
              </a:spcBef>
              <a:spcAft>
                <a:spcPct val="0"/>
              </a:spcAft>
              <a:defRPr/>
            </a:pPr>
            <a:fld id="{86076B9C-56B9-4550-BBBF-F12603D63D33}" type="slidenum">
              <a:rPr lang="en-US">
                <a:solidFill>
                  <a:prstClr val="white"/>
                </a:solidFill>
              </a:rPr>
              <a:pPr eaLnBrk="0" fontAlgn="base" hangingPunct="0">
                <a:spcBef>
                  <a:spcPct val="0"/>
                </a:spcBef>
                <a:spcAft>
                  <a:spcPct val="0"/>
                </a:spcAft>
                <a:defRPr/>
              </a:pPr>
              <a:t>‹#›</a:t>
            </a:fld>
            <a:endParaRPr lang="en-US" dirty="0">
              <a:solidFill>
                <a:prstClr val="white"/>
              </a:solidFill>
            </a:endParaRPr>
          </a:p>
        </p:txBody>
      </p:sp>
    </p:spTree>
    <p:extLst>
      <p:ext uri="{BB962C8B-B14F-4D97-AF65-F5344CB8AC3E}">
        <p14:creationId xmlns:p14="http://schemas.microsoft.com/office/powerpoint/2010/main" val="371915267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solidFill>
                  <a:schemeClr val="tx1"/>
                </a:solidFill>
              </a:defRPr>
            </a:lvl1pPr>
          </a:lstStyle>
          <a:p>
            <a:r>
              <a:rPr lang="en-US" dirty="0" smtClean="0"/>
              <a:t>Click to edit Master title style</a:t>
            </a:r>
            <a:endParaRPr lang="en-AU" dirty="0"/>
          </a:p>
        </p:txBody>
      </p:sp>
      <p:sp>
        <p:nvSpPr>
          <p:cNvPr id="3" name="Slide Number Placeholder 2"/>
          <p:cNvSpPr>
            <a:spLocks noGrp="1" noChangeArrowheads="1"/>
          </p:cNvSpPr>
          <p:nvPr>
            <p:ph type="sldNum" sz="quarter" idx="10"/>
          </p:nvPr>
        </p:nvSpPr>
        <p:spPr>
          <a:xfrm>
            <a:off x="8675688" y="6500813"/>
            <a:ext cx="468312" cy="457200"/>
          </a:xfrm>
          <a:prstGeom prst="rect">
            <a:avLst/>
          </a:prstGeom>
        </p:spPr>
        <p:txBody>
          <a:bodyPr/>
          <a:lstStyle>
            <a:lvl1pPr>
              <a:defRPr sz="1600" b="1">
                <a:solidFill>
                  <a:schemeClr val="bg1"/>
                </a:solidFill>
                <a:latin typeface="Arial" charset="0"/>
                <a:ea typeface="ＭＳ Ｐゴシック" pitchFamily="34" charset="-128"/>
              </a:defRPr>
            </a:lvl1pPr>
          </a:lstStyle>
          <a:p>
            <a:pPr eaLnBrk="0" fontAlgn="base" hangingPunct="0">
              <a:spcBef>
                <a:spcPct val="0"/>
              </a:spcBef>
              <a:spcAft>
                <a:spcPct val="0"/>
              </a:spcAft>
              <a:defRPr/>
            </a:pPr>
            <a:fld id="{6E92993C-15FE-408E-9D4D-FE377431F68C}" type="slidenum">
              <a:rPr lang="en-US">
                <a:solidFill>
                  <a:prstClr val="white"/>
                </a:solidFill>
              </a:rPr>
              <a:pPr eaLnBrk="0" fontAlgn="base" hangingPunct="0">
                <a:spcBef>
                  <a:spcPct val="0"/>
                </a:spcBef>
                <a:spcAft>
                  <a:spcPct val="0"/>
                </a:spcAft>
                <a:defRPr/>
              </a:pPr>
              <a:t>‹#›</a:t>
            </a:fld>
            <a:endParaRPr lang="en-US" dirty="0">
              <a:solidFill>
                <a:prstClr val="white"/>
              </a:solidFill>
            </a:endParaRPr>
          </a:p>
        </p:txBody>
      </p:sp>
    </p:spTree>
    <p:extLst>
      <p:ext uri="{BB962C8B-B14F-4D97-AF65-F5344CB8AC3E}">
        <p14:creationId xmlns:p14="http://schemas.microsoft.com/office/powerpoint/2010/main" val="39424708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Date Placeholder 4"/>
          <p:cNvSpPr>
            <a:spLocks noGrp="1"/>
          </p:cNvSpPr>
          <p:nvPr>
            <p:ph type="dt" sz="half" idx="10"/>
          </p:nvPr>
        </p:nvSpPr>
        <p:spPr/>
        <p:txBody>
          <a:bodyPr/>
          <a:lstStyle/>
          <a:p>
            <a:fld id="{5C207B0C-9C62-413B-B3EB-DE67B18E1448}" type="datetimeFigureOut">
              <a:rPr lang="en-AU" smtClean="0"/>
              <a:t>21/05/2013</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5C9D1826-5650-41AB-8598-3C7E432736F4}" type="slidenum">
              <a:rPr lang="en-AU" smtClean="0"/>
              <a:t>‹#›</a:t>
            </a:fld>
            <a:endParaRPr lang="en-AU"/>
          </a:p>
        </p:txBody>
      </p:sp>
    </p:spTree>
    <p:extLst>
      <p:ext uri="{BB962C8B-B14F-4D97-AF65-F5344CB8AC3E}">
        <p14:creationId xmlns:p14="http://schemas.microsoft.com/office/powerpoint/2010/main" val="248061249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noChangeArrowheads="1"/>
          </p:cNvSpPr>
          <p:nvPr>
            <p:ph type="sldNum" sz="quarter" idx="10"/>
          </p:nvPr>
        </p:nvSpPr>
        <p:spPr>
          <a:xfrm>
            <a:off x="8675688" y="6500813"/>
            <a:ext cx="468312" cy="457200"/>
          </a:xfrm>
          <a:prstGeom prst="rect">
            <a:avLst/>
          </a:prstGeom>
        </p:spPr>
        <p:txBody>
          <a:bodyPr/>
          <a:lstStyle>
            <a:lvl1pPr>
              <a:defRPr sz="1600" b="1">
                <a:solidFill>
                  <a:schemeClr val="bg1"/>
                </a:solidFill>
                <a:latin typeface="Arial" charset="0"/>
                <a:ea typeface="ＭＳ Ｐゴシック" pitchFamily="34" charset="-128"/>
              </a:defRPr>
            </a:lvl1pPr>
          </a:lstStyle>
          <a:p>
            <a:pPr eaLnBrk="0" fontAlgn="base" hangingPunct="0">
              <a:spcBef>
                <a:spcPct val="0"/>
              </a:spcBef>
              <a:spcAft>
                <a:spcPct val="0"/>
              </a:spcAft>
              <a:defRPr/>
            </a:pPr>
            <a:fld id="{446764EB-8C73-42B0-AB43-75DBA34144E5}" type="slidenum">
              <a:rPr lang="en-US">
                <a:solidFill>
                  <a:prstClr val="white"/>
                </a:solidFill>
              </a:rPr>
              <a:pPr eaLnBrk="0" fontAlgn="base" hangingPunct="0">
                <a:spcBef>
                  <a:spcPct val="0"/>
                </a:spcBef>
                <a:spcAft>
                  <a:spcPct val="0"/>
                </a:spcAft>
                <a:defRPr/>
              </a:pPr>
              <a:t>‹#›</a:t>
            </a:fld>
            <a:endParaRPr lang="en-US" dirty="0">
              <a:solidFill>
                <a:prstClr val="white"/>
              </a:solidFill>
            </a:endParaRPr>
          </a:p>
        </p:txBody>
      </p:sp>
    </p:spTree>
    <p:extLst>
      <p:ext uri="{BB962C8B-B14F-4D97-AF65-F5344CB8AC3E}">
        <p14:creationId xmlns:p14="http://schemas.microsoft.com/office/powerpoint/2010/main" val="343258009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solidFill>
                  <a:schemeClr val="tx1"/>
                </a:solidFill>
              </a:defRPr>
            </a:lvl1pPr>
          </a:lstStyle>
          <a:p>
            <a:r>
              <a:rPr lang="en-US" dirty="0" smtClean="0"/>
              <a:t>Click to edit Master title style</a:t>
            </a:r>
            <a:endParaRPr lang="en-AU" dirty="0"/>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noChangeArrowheads="1"/>
          </p:cNvSpPr>
          <p:nvPr>
            <p:ph type="sldNum" sz="quarter" idx="10"/>
          </p:nvPr>
        </p:nvSpPr>
        <p:spPr>
          <a:xfrm>
            <a:off x="8675688" y="6500813"/>
            <a:ext cx="468312" cy="457200"/>
          </a:xfrm>
          <a:prstGeom prst="rect">
            <a:avLst/>
          </a:prstGeom>
        </p:spPr>
        <p:txBody>
          <a:bodyPr/>
          <a:lstStyle>
            <a:lvl1pPr>
              <a:defRPr sz="1600" b="1">
                <a:solidFill>
                  <a:schemeClr val="bg1"/>
                </a:solidFill>
                <a:latin typeface="Arial" charset="0"/>
                <a:ea typeface="ＭＳ Ｐゴシック" pitchFamily="34" charset="-128"/>
              </a:defRPr>
            </a:lvl1pPr>
          </a:lstStyle>
          <a:p>
            <a:pPr eaLnBrk="0" fontAlgn="base" hangingPunct="0">
              <a:spcBef>
                <a:spcPct val="0"/>
              </a:spcBef>
              <a:spcAft>
                <a:spcPct val="0"/>
              </a:spcAft>
              <a:defRPr/>
            </a:pPr>
            <a:fld id="{800E651D-8EC2-4A9B-96C2-47C72B973CDC}" type="slidenum">
              <a:rPr lang="en-US">
                <a:solidFill>
                  <a:prstClr val="white"/>
                </a:solidFill>
              </a:rPr>
              <a:pPr eaLnBrk="0" fontAlgn="base" hangingPunct="0">
                <a:spcBef>
                  <a:spcPct val="0"/>
                </a:spcBef>
                <a:spcAft>
                  <a:spcPct val="0"/>
                </a:spcAft>
                <a:defRPr/>
              </a:pPr>
              <a:t>‹#›</a:t>
            </a:fld>
            <a:endParaRPr lang="en-US" dirty="0">
              <a:solidFill>
                <a:prstClr val="white"/>
              </a:solidFill>
            </a:endParaRPr>
          </a:p>
        </p:txBody>
      </p:sp>
    </p:spTree>
    <p:extLst>
      <p:ext uri="{BB962C8B-B14F-4D97-AF65-F5344CB8AC3E}">
        <p14:creationId xmlns:p14="http://schemas.microsoft.com/office/powerpoint/2010/main" val="384567128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solidFill>
                  <a:schemeClr val="tx1"/>
                </a:solidFill>
              </a:defRPr>
            </a:lvl1pPr>
          </a:lstStyle>
          <a:p>
            <a:r>
              <a:rPr lang="en-US" dirty="0" smtClean="0"/>
              <a:t>Click to edit Master title style</a:t>
            </a:r>
            <a:endParaRPr lang="en-AU"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AU"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noChangeArrowheads="1"/>
          </p:cNvSpPr>
          <p:nvPr>
            <p:ph type="sldNum" sz="quarter" idx="10"/>
          </p:nvPr>
        </p:nvSpPr>
        <p:spPr>
          <a:xfrm>
            <a:off x="8675688" y="6500813"/>
            <a:ext cx="468312" cy="457200"/>
          </a:xfrm>
          <a:prstGeom prst="rect">
            <a:avLst/>
          </a:prstGeom>
        </p:spPr>
        <p:txBody>
          <a:bodyPr/>
          <a:lstStyle>
            <a:lvl1pPr>
              <a:defRPr sz="1600" b="1">
                <a:solidFill>
                  <a:schemeClr val="bg1"/>
                </a:solidFill>
                <a:latin typeface="Arial" charset="0"/>
                <a:ea typeface="ＭＳ Ｐゴシック" pitchFamily="34" charset="-128"/>
              </a:defRPr>
            </a:lvl1pPr>
          </a:lstStyle>
          <a:p>
            <a:pPr eaLnBrk="0" fontAlgn="base" hangingPunct="0">
              <a:spcBef>
                <a:spcPct val="0"/>
              </a:spcBef>
              <a:spcAft>
                <a:spcPct val="0"/>
              </a:spcAft>
              <a:defRPr/>
            </a:pPr>
            <a:fld id="{A27364EE-B1B1-4AAF-A231-7DA10B3C88D0}" type="slidenum">
              <a:rPr lang="en-US">
                <a:solidFill>
                  <a:prstClr val="white"/>
                </a:solidFill>
              </a:rPr>
              <a:pPr eaLnBrk="0" fontAlgn="base" hangingPunct="0">
                <a:spcBef>
                  <a:spcPct val="0"/>
                </a:spcBef>
                <a:spcAft>
                  <a:spcPct val="0"/>
                </a:spcAft>
                <a:defRPr/>
              </a:pPr>
              <a:t>‹#›</a:t>
            </a:fld>
            <a:endParaRPr lang="en-US" dirty="0">
              <a:solidFill>
                <a:prstClr val="white"/>
              </a:solidFill>
            </a:endParaRPr>
          </a:p>
        </p:txBody>
      </p:sp>
    </p:spTree>
    <p:extLst>
      <p:ext uri="{BB962C8B-B14F-4D97-AF65-F5344CB8AC3E}">
        <p14:creationId xmlns:p14="http://schemas.microsoft.com/office/powerpoint/2010/main" val="258495968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solidFill>
                  <a:schemeClr val="tx1"/>
                </a:solidFill>
              </a:defRPr>
            </a:lvl1pPr>
          </a:lstStyle>
          <a:p>
            <a:r>
              <a:rPr lang="en-US" dirty="0" smtClean="0"/>
              <a:t>Click to edit Master title style</a:t>
            </a:r>
            <a:endParaRPr lang="en-AU"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Slide Number Placeholder 3"/>
          <p:cNvSpPr>
            <a:spLocks noGrp="1" noChangeArrowheads="1"/>
          </p:cNvSpPr>
          <p:nvPr>
            <p:ph type="sldNum" sz="quarter" idx="10"/>
          </p:nvPr>
        </p:nvSpPr>
        <p:spPr>
          <a:xfrm>
            <a:off x="8675688" y="6500813"/>
            <a:ext cx="468312" cy="457200"/>
          </a:xfrm>
          <a:prstGeom prst="rect">
            <a:avLst/>
          </a:prstGeom>
        </p:spPr>
        <p:txBody>
          <a:bodyPr/>
          <a:lstStyle>
            <a:lvl1pPr>
              <a:defRPr sz="1600" b="1">
                <a:solidFill>
                  <a:schemeClr val="bg1"/>
                </a:solidFill>
                <a:latin typeface="Arial" charset="0"/>
                <a:ea typeface="ＭＳ Ｐゴシック" pitchFamily="34" charset="-128"/>
              </a:defRPr>
            </a:lvl1pPr>
          </a:lstStyle>
          <a:p>
            <a:pPr eaLnBrk="0" fontAlgn="base" hangingPunct="0">
              <a:spcBef>
                <a:spcPct val="0"/>
              </a:spcBef>
              <a:spcAft>
                <a:spcPct val="0"/>
              </a:spcAft>
              <a:defRPr/>
            </a:pPr>
            <a:fld id="{E52317CD-C360-4CEE-8C0E-CDCD9022973A}" type="slidenum">
              <a:rPr lang="en-US">
                <a:solidFill>
                  <a:prstClr val="white"/>
                </a:solidFill>
              </a:rPr>
              <a:pPr eaLnBrk="0" fontAlgn="base" hangingPunct="0">
                <a:spcBef>
                  <a:spcPct val="0"/>
                </a:spcBef>
                <a:spcAft>
                  <a:spcPct val="0"/>
                </a:spcAft>
                <a:defRPr/>
              </a:pPr>
              <a:t>‹#›</a:t>
            </a:fld>
            <a:endParaRPr lang="en-US" dirty="0">
              <a:solidFill>
                <a:prstClr val="white"/>
              </a:solidFill>
            </a:endParaRPr>
          </a:p>
        </p:txBody>
      </p:sp>
    </p:spTree>
    <p:extLst>
      <p:ext uri="{BB962C8B-B14F-4D97-AF65-F5344CB8AC3E}">
        <p14:creationId xmlns:p14="http://schemas.microsoft.com/office/powerpoint/2010/main" val="216736515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228600"/>
            <a:ext cx="1943100" cy="5867400"/>
          </a:xfrm>
        </p:spPr>
        <p:txBody>
          <a:bodyPr vert="eaVert"/>
          <a:lstStyle>
            <a:lvl1pPr>
              <a:defRPr sz="2800">
                <a:solidFill>
                  <a:schemeClr val="tx1"/>
                </a:solidFill>
              </a:defRPr>
            </a:lvl1pPr>
          </a:lstStyle>
          <a:p>
            <a:r>
              <a:rPr lang="en-US" dirty="0" smtClean="0"/>
              <a:t>Click to edit Master title style</a:t>
            </a:r>
            <a:endParaRPr lang="en-AU" dirty="0"/>
          </a:p>
        </p:txBody>
      </p:sp>
      <p:sp>
        <p:nvSpPr>
          <p:cNvPr id="3" name="Vertical Text Placeholder 2"/>
          <p:cNvSpPr>
            <a:spLocks noGrp="1"/>
          </p:cNvSpPr>
          <p:nvPr>
            <p:ph type="body" orient="vert" idx="1"/>
          </p:nvPr>
        </p:nvSpPr>
        <p:spPr>
          <a:xfrm>
            <a:off x="685800" y="228600"/>
            <a:ext cx="56769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Slide Number Placeholder 3"/>
          <p:cNvSpPr>
            <a:spLocks noGrp="1" noChangeArrowheads="1"/>
          </p:cNvSpPr>
          <p:nvPr>
            <p:ph type="sldNum" sz="quarter" idx="10"/>
          </p:nvPr>
        </p:nvSpPr>
        <p:spPr>
          <a:xfrm>
            <a:off x="8675688" y="6500813"/>
            <a:ext cx="468312" cy="457200"/>
          </a:xfrm>
          <a:prstGeom prst="rect">
            <a:avLst/>
          </a:prstGeom>
        </p:spPr>
        <p:txBody>
          <a:bodyPr/>
          <a:lstStyle>
            <a:lvl1pPr>
              <a:defRPr sz="1600" b="1">
                <a:solidFill>
                  <a:schemeClr val="bg1"/>
                </a:solidFill>
                <a:latin typeface="Arial" charset="0"/>
                <a:ea typeface="ＭＳ Ｐゴシック" pitchFamily="34" charset="-128"/>
              </a:defRPr>
            </a:lvl1pPr>
          </a:lstStyle>
          <a:p>
            <a:pPr eaLnBrk="0" fontAlgn="base" hangingPunct="0">
              <a:spcBef>
                <a:spcPct val="0"/>
              </a:spcBef>
              <a:spcAft>
                <a:spcPct val="0"/>
              </a:spcAft>
              <a:defRPr/>
            </a:pPr>
            <a:fld id="{F3D03468-4A27-4BA1-B841-C600FBEBDB81}" type="slidenum">
              <a:rPr lang="en-US">
                <a:solidFill>
                  <a:prstClr val="white"/>
                </a:solidFill>
              </a:rPr>
              <a:pPr eaLnBrk="0" fontAlgn="base" hangingPunct="0">
                <a:spcBef>
                  <a:spcPct val="0"/>
                </a:spcBef>
                <a:spcAft>
                  <a:spcPct val="0"/>
                </a:spcAft>
                <a:defRPr/>
              </a:pPr>
              <a:t>‹#›</a:t>
            </a:fld>
            <a:endParaRPr lang="en-US" dirty="0">
              <a:solidFill>
                <a:prstClr val="white"/>
              </a:solidFill>
            </a:endParaRPr>
          </a:p>
        </p:txBody>
      </p:sp>
    </p:spTree>
    <p:extLst>
      <p:ext uri="{BB962C8B-B14F-4D97-AF65-F5344CB8AC3E}">
        <p14:creationId xmlns:p14="http://schemas.microsoft.com/office/powerpoint/2010/main" val="148633743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755576" y="250825"/>
            <a:ext cx="6635824" cy="1116013"/>
          </a:xfrm>
          <a:prstGeom prst="rect">
            <a:avLst/>
          </a:prstGeom>
        </p:spPr>
        <p:txBody>
          <a:bodyPr/>
          <a:lstStyle>
            <a:lvl1pPr>
              <a:defRPr sz="2800" baseline="0">
                <a:solidFill>
                  <a:schemeClr val="tx1"/>
                </a:solidFill>
              </a:defRPr>
            </a:lvl1pPr>
          </a:lstStyle>
          <a:p>
            <a:r>
              <a:rPr lang="en-US" dirty="0" smtClean="0"/>
              <a:t>Click to edit Master title style</a:t>
            </a:r>
            <a:endParaRPr lang="en-AU" dirty="0"/>
          </a:p>
        </p:txBody>
      </p:sp>
      <p:sp>
        <p:nvSpPr>
          <p:cNvPr id="3" name="Table Placeholder 2"/>
          <p:cNvSpPr>
            <a:spLocks noGrp="1"/>
          </p:cNvSpPr>
          <p:nvPr>
            <p:ph type="tbl" idx="1"/>
          </p:nvPr>
        </p:nvSpPr>
        <p:spPr>
          <a:xfrm>
            <a:off x="449263" y="1798638"/>
            <a:ext cx="8240712" cy="4138612"/>
          </a:xfrm>
        </p:spPr>
        <p:txBody>
          <a:bodyPr/>
          <a:lstStyle/>
          <a:p>
            <a:pPr lvl="0"/>
            <a:endParaRPr lang="en-AU" noProof="0"/>
          </a:p>
        </p:txBody>
      </p:sp>
      <p:sp>
        <p:nvSpPr>
          <p:cNvPr id="4" name="Slide Number Placeholder 3"/>
          <p:cNvSpPr>
            <a:spLocks noGrp="1" noChangeArrowheads="1"/>
          </p:cNvSpPr>
          <p:nvPr>
            <p:ph type="sldNum" sz="quarter" idx="10"/>
          </p:nvPr>
        </p:nvSpPr>
        <p:spPr>
          <a:xfrm>
            <a:off x="8675688" y="6500813"/>
            <a:ext cx="468312" cy="457200"/>
          </a:xfrm>
          <a:prstGeom prst="rect">
            <a:avLst/>
          </a:prstGeom>
        </p:spPr>
        <p:txBody>
          <a:bodyPr/>
          <a:lstStyle>
            <a:lvl1pPr>
              <a:defRPr sz="1600" b="1">
                <a:solidFill>
                  <a:schemeClr val="bg1"/>
                </a:solidFill>
                <a:latin typeface="Arial" charset="0"/>
                <a:ea typeface="ＭＳ Ｐゴシック" pitchFamily="34" charset="-128"/>
              </a:defRPr>
            </a:lvl1pPr>
          </a:lstStyle>
          <a:p>
            <a:pPr eaLnBrk="0" fontAlgn="base" hangingPunct="0">
              <a:spcBef>
                <a:spcPct val="0"/>
              </a:spcBef>
              <a:spcAft>
                <a:spcPct val="0"/>
              </a:spcAft>
              <a:defRPr/>
            </a:pPr>
            <a:fld id="{99568159-E2D1-4F97-BA7A-59C563957344}" type="slidenum">
              <a:rPr lang="en-US">
                <a:solidFill>
                  <a:prstClr val="white"/>
                </a:solidFill>
              </a:rPr>
              <a:pPr eaLnBrk="0" fontAlgn="base" hangingPunct="0">
                <a:spcBef>
                  <a:spcPct val="0"/>
                </a:spcBef>
                <a:spcAft>
                  <a:spcPct val="0"/>
                </a:spcAft>
                <a:defRPr/>
              </a:pPr>
              <a:t>‹#›</a:t>
            </a:fld>
            <a:endParaRPr lang="en-US" dirty="0">
              <a:solidFill>
                <a:prstClr val="white"/>
              </a:solidFill>
            </a:endParaRPr>
          </a:p>
        </p:txBody>
      </p:sp>
    </p:spTree>
    <p:extLst>
      <p:ext uri="{BB962C8B-B14F-4D97-AF65-F5344CB8AC3E}">
        <p14:creationId xmlns:p14="http://schemas.microsoft.com/office/powerpoint/2010/main" val="3822711383"/>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aseline="0">
                <a:solidFill>
                  <a:srgbClr val="CF5E31"/>
                </a:solidFill>
              </a:defRPr>
            </a:lvl1pPr>
          </a:lstStyle>
          <a:p>
            <a:r>
              <a:rPr lang="en-US" dirty="0" smtClean="0"/>
              <a:t>Click to edit Master title style</a:t>
            </a:r>
            <a:endParaRPr lang="en-AU"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AU" dirty="0"/>
          </a:p>
        </p:txBody>
      </p:sp>
      <p:sp>
        <p:nvSpPr>
          <p:cNvPr id="4" name="Rectangle 6"/>
          <p:cNvSpPr>
            <a:spLocks noGrp="1" noChangeArrowheads="1"/>
          </p:cNvSpPr>
          <p:nvPr>
            <p:ph type="sldNum" sz="quarter" idx="10"/>
          </p:nvPr>
        </p:nvSpPr>
        <p:spPr>
          <a:ln/>
        </p:spPr>
        <p:txBody>
          <a:bodyPr/>
          <a:lstStyle>
            <a:lvl1pPr>
              <a:defRPr/>
            </a:lvl1pPr>
          </a:lstStyle>
          <a:p>
            <a:pPr>
              <a:defRPr/>
            </a:pPr>
            <a:fld id="{964DC2ED-F8CC-422D-8C4F-5DA8CF0BFD7E}" type="slidenum">
              <a:rPr lang="en-US"/>
              <a:pPr>
                <a:defRPr/>
              </a:pPr>
              <a:t>‹#›</a:t>
            </a:fld>
            <a:endParaRPr lang="en-US" dirty="0"/>
          </a:p>
        </p:txBody>
      </p:sp>
    </p:spTree>
    <p:extLst>
      <p:ext uri="{BB962C8B-B14F-4D97-AF65-F5344CB8AC3E}">
        <p14:creationId xmlns:p14="http://schemas.microsoft.com/office/powerpoint/2010/main" val="4823184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baseline="0"/>
            </a:lvl1pPr>
          </a:lstStyle>
          <a:p>
            <a:r>
              <a:rPr lang="en-US" dirty="0" smtClean="0"/>
              <a:t>Click to edit Master title style</a:t>
            </a:r>
            <a:endParaRPr lang="en-AU" dirty="0"/>
          </a:p>
        </p:txBody>
      </p:sp>
      <p:sp>
        <p:nvSpPr>
          <p:cNvPr id="3" name="Content Placeholder 2"/>
          <p:cNvSpPr>
            <a:spLocks noGrp="1"/>
          </p:cNvSpPr>
          <p:nvPr>
            <p:ph idx="1"/>
          </p:nvPr>
        </p:nvSpPr>
        <p:spPr/>
        <p:txBody>
          <a:bodyPr/>
          <a:lstStyle>
            <a:lvl1pPr>
              <a:defRPr sz="2400" baseline="0"/>
            </a:lvl1pPr>
            <a:lvl2pPr>
              <a:defRPr sz="2400" baseline="0"/>
            </a:lvl2pPr>
            <a:lvl3pPr>
              <a:defRPr sz="2200" baseline="0"/>
            </a:lvl3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4" name="Rectangle 6"/>
          <p:cNvSpPr>
            <a:spLocks noGrp="1" noChangeArrowheads="1"/>
          </p:cNvSpPr>
          <p:nvPr>
            <p:ph type="sldNum" sz="quarter" idx="10"/>
          </p:nvPr>
        </p:nvSpPr>
        <p:spPr>
          <a:xfrm>
            <a:off x="7885113" y="6524625"/>
            <a:ext cx="1258887" cy="333375"/>
          </a:xfrm>
        </p:spPr>
        <p:txBody>
          <a:bodyPr/>
          <a:lstStyle>
            <a:lvl1pPr>
              <a:defRPr/>
            </a:lvl1pPr>
          </a:lstStyle>
          <a:p>
            <a:pPr>
              <a:defRPr/>
            </a:pPr>
            <a:fld id="{65F01BBC-B154-426B-B193-7FA9844B8C65}" type="slidenum">
              <a:rPr lang="en-US"/>
              <a:pPr>
                <a:defRPr/>
              </a:pPr>
              <a:t>‹#›</a:t>
            </a:fld>
            <a:endParaRPr lang="en-US" dirty="0"/>
          </a:p>
        </p:txBody>
      </p:sp>
    </p:spTree>
    <p:extLst>
      <p:ext uri="{BB962C8B-B14F-4D97-AF65-F5344CB8AC3E}">
        <p14:creationId xmlns:p14="http://schemas.microsoft.com/office/powerpoint/2010/main" val="114398146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3600" b="0" i="0" cap="all" baseline="0"/>
            </a:lvl1pPr>
          </a:lstStyle>
          <a:p>
            <a:r>
              <a:rPr lang="en-US" dirty="0" smtClean="0"/>
              <a:t>Click to edit Master title style</a:t>
            </a:r>
            <a:endParaRPr lang="en-AU"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fld id="{D120CA8B-CA02-4A22-95AE-17E4526143DB}" type="slidenum">
              <a:rPr lang="en-US"/>
              <a:pPr>
                <a:defRPr/>
              </a:pPr>
              <a:t>‹#›</a:t>
            </a:fld>
            <a:endParaRPr lang="en-US" dirty="0"/>
          </a:p>
        </p:txBody>
      </p:sp>
    </p:spTree>
    <p:extLst>
      <p:ext uri="{BB962C8B-B14F-4D97-AF65-F5344CB8AC3E}">
        <p14:creationId xmlns:p14="http://schemas.microsoft.com/office/powerpoint/2010/main" val="53930456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baseline="0"/>
            </a:lvl1pPr>
          </a:lstStyle>
          <a:p>
            <a:r>
              <a:rPr lang="en-US" dirty="0" smtClean="0"/>
              <a:t>Click to edit Master title style</a:t>
            </a:r>
            <a:endParaRPr lang="en-AU" dirty="0"/>
          </a:p>
        </p:txBody>
      </p:sp>
      <p:sp>
        <p:nvSpPr>
          <p:cNvPr id="3" name="Content Placeholder 2"/>
          <p:cNvSpPr>
            <a:spLocks noGrp="1"/>
          </p:cNvSpPr>
          <p:nvPr>
            <p:ph sz="half" idx="1"/>
          </p:nvPr>
        </p:nvSpPr>
        <p:spPr>
          <a:xfrm>
            <a:off x="685800" y="1600200"/>
            <a:ext cx="3810000" cy="4495800"/>
          </a:xfrm>
        </p:spPr>
        <p:txBody>
          <a:bodyPr/>
          <a:lstStyle>
            <a:lvl1pPr>
              <a:defRPr sz="24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4" name="Content Placeholder 3"/>
          <p:cNvSpPr>
            <a:spLocks noGrp="1"/>
          </p:cNvSpPr>
          <p:nvPr>
            <p:ph sz="half" idx="2"/>
          </p:nvPr>
        </p:nvSpPr>
        <p:spPr>
          <a:xfrm>
            <a:off x="4648200" y="1600200"/>
            <a:ext cx="3810000" cy="4495800"/>
          </a:xfrm>
        </p:spPr>
        <p:txBody>
          <a:bodyPr/>
          <a:lstStyle>
            <a:lvl1pPr>
              <a:defRPr sz="24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5" name="Rectangle 6"/>
          <p:cNvSpPr>
            <a:spLocks noGrp="1" noChangeArrowheads="1"/>
          </p:cNvSpPr>
          <p:nvPr>
            <p:ph type="sldNum" sz="quarter" idx="10"/>
          </p:nvPr>
        </p:nvSpPr>
        <p:spPr>
          <a:ln/>
        </p:spPr>
        <p:txBody>
          <a:bodyPr/>
          <a:lstStyle>
            <a:lvl1pPr>
              <a:defRPr/>
            </a:lvl1pPr>
          </a:lstStyle>
          <a:p>
            <a:pPr>
              <a:defRPr/>
            </a:pPr>
            <a:fld id="{35C68EE9-5F65-45D1-89B0-E3950B23D0E5}" type="slidenum">
              <a:rPr lang="en-US"/>
              <a:pPr>
                <a:defRPr/>
              </a:pPr>
              <a:t>‹#›</a:t>
            </a:fld>
            <a:endParaRPr lang="en-US" dirty="0"/>
          </a:p>
        </p:txBody>
      </p:sp>
    </p:spTree>
    <p:extLst>
      <p:ext uri="{BB962C8B-B14F-4D97-AF65-F5344CB8AC3E}">
        <p14:creationId xmlns:p14="http://schemas.microsoft.com/office/powerpoint/2010/main" val="10922378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7" name="Date Placeholder 6"/>
          <p:cNvSpPr>
            <a:spLocks noGrp="1"/>
          </p:cNvSpPr>
          <p:nvPr>
            <p:ph type="dt" sz="half" idx="10"/>
          </p:nvPr>
        </p:nvSpPr>
        <p:spPr/>
        <p:txBody>
          <a:bodyPr/>
          <a:lstStyle/>
          <a:p>
            <a:fld id="{5C207B0C-9C62-413B-B3EB-DE67B18E1448}" type="datetimeFigureOut">
              <a:rPr lang="en-AU" smtClean="0"/>
              <a:t>21/05/2013</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5C9D1826-5650-41AB-8598-3C7E432736F4}" type="slidenum">
              <a:rPr lang="en-AU" smtClean="0"/>
              <a:t>‹#›</a:t>
            </a:fld>
            <a:endParaRPr lang="en-AU"/>
          </a:p>
        </p:txBody>
      </p:sp>
    </p:spTree>
    <p:extLst>
      <p:ext uri="{BB962C8B-B14F-4D97-AF65-F5344CB8AC3E}">
        <p14:creationId xmlns:p14="http://schemas.microsoft.com/office/powerpoint/2010/main" val="300043826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83568" y="274638"/>
            <a:ext cx="8003232" cy="1143000"/>
          </a:xfrm>
        </p:spPr>
        <p:txBody>
          <a:bodyPr/>
          <a:lstStyle>
            <a:lvl1pPr>
              <a:defRPr baseline="0"/>
            </a:lvl1pPr>
          </a:lstStyle>
          <a:p>
            <a:r>
              <a:rPr lang="en-US" dirty="0" smtClean="0"/>
              <a:t>Click to edit Master title style</a:t>
            </a:r>
            <a:endParaRPr lang="en-AU"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0" i="0" baseline="0">
                <a:solidFill>
                  <a:srgbClr val="CF5E3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4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0" i="0" baseline="0">
                <a:solidFill>
                  <a:srgbClr val="CF5E3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4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7" name="Rectangle 6"/>
          <p:cNvSpPr>
            <a:spLocks noGrp="1" noChangeArrowheads="1"/>
          </p:cNvSpPr>
          <p:nvPr>
            <p:ph type="sldNum" sz="quarter" idx="10"/>
          </p:nvPr>
        </p:nvSpPr>
        <p:spPr>
          <a:ln/>
        </p:spPr>
        <p:txBody>
          <a:bodyPr/>
          <a:lstStyle>
            <a:lvl1pPr>
              <a:defRPr/>
            </a:lvl1pPr>
          </a:lstStyle>
          <a:p>
            <a:pPr>
              <a:defRPr/>
            </a:pPr>
            <a:fld id="{599E128A-5A70-41FC-AA36-C77879C61051}" type="slidenum">
              <a:rPr lang="en-US"/>
              <a:pPr>
                <a:defRPr/>
              </a:pPr>
              <a:t>‹#›</a:t>
            </a:fld>
            <a:endParaRPr lang="en-US" dirty="0"/>
          </a:p>
        </p:txBody>
      </p:sp>
    </p:spTree>
    <p:extLst>
      <p:ext uri="{BB962C8B-B14F-4D97-AF65-F5344CB8AC3E}">
        <p14:creationId xmlns:p14="http://schemas.microsoft.com/office/powerpoint/2010/main" val="120258273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AU" dirty="0"/>
          </a:p>
        </p:txBody>
      </p:sp>
      <p:sp>
        <p:nvSpPr>
          <p:cNvPr id="3" name="Rectangle 6"/>
          <p:cNvSpPr>
            <a:spLocks noGrp="1" noChangeArrowheads="1"/>
          </p:cNvSpPr>
          <p:nvPr>
            <p:ph type="sldNum" sz="quarter" idx="10"/>
          </p:nvPr>
        </p:nvSpPr>
        <p:spPr>
          <a:ln/>
        </p:spPr>
        <p:txBody>
          <a:bodyPr/>
          <a:lstStyle>
            <a:lvl1pPr>
              <a:defRPr/>
            </a:lvl1pPr>
          </a:lstStyle>
          <a:p>
            <a:pPr>
              <a:defRPr/>
            </a:pPr>
            <a:fld id="{99A53646-FB96-47C5-897D-3331B35CF1B8}" type="slidenum">
              <a:rPr lang="en-US"/>
              <a:pPr>
                <a:defRPr/>
              </a:pPr>
              <a:t>‹#›</a:t>
            </a:fld>
            <a:endParaRPr lang="en-US" dirty="0"/>
          </a:p>
        </p:txBody>
      </p:sp>
    </p:spTree>
    <p:extLst>
      <p:ext uri="{BB962C8B-B14F-4D97-AF65-F5344CB8AC3E}">
        <p14:creationId xmlns:p14="http://schemas.microsoft.com/office/powerpoint/2010/main" val="97948833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541A7A57-AE52-4B8C-9CF6-0E673B4C17B0}" type="slidenum">
              <a:rPr lang="en-US"/>
              <a:pPr>
                <a:defRPr/>
              </a:pPr>
              <a:t>‹#›</a:t>
            </a:fld>
            <a:endParaRPr lang="en-US" dirty="0"/>
          </a:p>
        </p:txBody>
      </p:sp>
    </p:spTree>
    <p:extLst>
      <p:ext uri="{BB962C8B-B14F-4D97-AF65-F5344CB8AC3E}">
        <p14:creationId xmlns:p14="http://schemas.microsoft.com/office/powerpoint/2010/main" val="350463939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Rectangle 4"/>
          <p:cNvSpPr/>
          <p:nvPr userDrawn="1"/>
        </p:nvSpPr>
        <p:spPr bwMode="auto">
          <a:xfrm>
            <a:off x="395288" y="1052513"/>
            <a:ext cx="8424862" cy="288925"/>
          </a:xfrm>
          <a:prstGeom prst="rect">
            <a:avLst/>
          </a:prstGeom>
          <a:solidFill>
            <a:schemeClr val="bg1"/>
          </a:solidFill>
          <a:ln w="9525" cap="flat" cmpd="sng" algn="ctr">
            <a:noFill/>
            <a:prstDash val="solid"/>
            <a:round/>
            <a:headEnd type="none" w="med" len="med"/>
            <a:tailEnd type="none" w="med" len="med"/>
          </a:ln>
          <a:effectLst/>
        </p:spPr>
        <p:txBody>
          <a:bodyPr/>
          <a:lstStyle/>
          <a:p>
            <a:pPr eaLnBrk="0" fontAlgn="base" hangingPunct="0">
              <a:spcBef>
                <a:spcPct val="0"/>
              </a:spcBef>
              <a:spcAft>
                <a:spcPct val="0"/>
              </a:spcAft>
              <a:defRPr/>
            </a:pPr>
            <a:endParaRPr lang="en-AU" sz="2400">
              <a:solidFill>
                <a:srgbClr val="000000"/>
              </a:solidFill>
            </a:endParaRPr>
          </a:p>
        </p:txBody>
      </p:sp>
      <p:sp>
        <p:nvSpPr>
          <p:cNvPr id="3" name="Content Placeholder 2"/>
          <p:cNvSpPr>
            <a:spLocks noGrp="1"/>
          </p:cNvSpPr>
          <p:nvPr>
            <p:ph idx="1"/>
          </p:nvPr>
        </p:nvSpPr>
        <p:spPr>
          <a:xfrm>
            <a:off x="3575050" y="273050"/>
            <a:ext cx="5111750" cy="5853113"/>
          </a:xfrm>
        </p:spPr>
        <p:txBody>
          <a:bodyPr/>
          <a:lstStyle>
            <a:lvl1pPr>
              <a:defRPr sz="2400"/>
            </a:lvl1pPr>
            <a:lvl2pPr>
              <a:defRPr sz="24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2" name="Title 1"/>
          <p:cNvSpPr>
            <a:spLocks noGrp="1"/>
          </p:cNvSpPr>
          <p:nvPr>
            <p:ph type="title"/>
          </p:nvPr>
        </p:nvSpPr>
        <p:spPr>
          <a:xfrm>
            <a:off x="457200" y="273050"/>
            <a:ext cx="3008313" cy="1162050"/>
          </a:xfrm>
        </p:spPr>
        <p:txBody>
          <a:bodyPr anchor="b"/>
          <a:lstStyle>
            <a:lvl1pPr algn="l">
              <a:defRPr sz="2000" b="0" i="0" baseline="0">
                <a:solidFill>
                  <a:srgbClr val="CF5E31"/>
                </a:solidFill>
              </a:defRPr>
            </a:lvl1pPr>
          </a:lstStyle>
          <a:p>
            <a:r>
              <a:rPr lang="en-US" dirty="0" smtClean="0"/>
              <a:t>Click to edit Master title style</a:t>
            </a:r>
            <a:endParaRPr lang="en-AU" dirty="0"/>
          </a:p>
        </p:txBody>
      </p:sp>
      <p:sp>
        <p:nvSpPr>
          <p:cNvPr id="6" name="Rectangle 6"/>
          <p:cNvSpPr>
            <a:spLocks noGrp="1" noChangeArrowheads="1"/>
          </p:cNvSpPr>
          <p:nvPr>
            <p:ph type="sldNum" sz="quarter" idx="10"/>
          </p:nvPr>
        </p:nvSpPr>
        <p:spPr/>
        <p:txBody>
          <a:bodyPr/>
          <a:lstStyle>
            <a:lvl1pPr>
              <a:defRPr/>
            </a:lvl1pPr>
          </a:lstStyle>
          <a:p>
            <a:pPr>
              <a:defRPr/>
            </a:pPr>
            <a:fld id="{179B18D9-038D-4C77-A189-4DDFB8F838E4}" type="slidenum">
              <a:rPr lang="en-US"/>
              <a:pPr>
                <a:defRPr/>
              </a:pPr>
              <a:t>‹#›</a:t>
            </a:fld>
            <a:endParaRPr lang="en-US"/>
          </a:p>
        </p:txBody>
      </p:sp>
    </p:spTree>
    <p:extLst>
      <p:ext uri="{BB962C8B-B14F-4D97-AF65-F5344CB8AC3E}">
        <p14:creationId xmlns:p14="http://schemas.microsoft.com/office/powerpoint/2010/main" val="169017183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4"/>
          <p:cNvSpPr/>
          <p:nvPr userDrawn="1"/>
        </p:nvSpPr>
        <p:spPr bwMode="auto">
          <a:xfrm>
            <a:off x="395288" y="1052513"/>
            <a:ext cx="8424862" cy="288925"/>
          </a:xfrm>
          <a:prstGeom prst="rect">
            <a:avLst/>
          </a:prstGeom>
          <a:solidFill>
            <a:schemeClr val="bg1"/>
          </a:solidFill>
          <a:ln w="9525" cap="flat" cmpd="sng" algn="ctr">
            <a:noFill/>
            <a:prstDash val="solid"/>
            <a:round/>
            <a:headEnd type="none" w="med" len="med"/>
            <a:tailEnd type="none" w="med" len="med"/>
          </a:ln>
          <a:effectLst/>
        </p:spPr>
        <p:txBody>
          <a:bodyPr/>
          <a:lstStyle/>
          <a:p>
            <a:pPr eaLnBrk="0" fontAlgn="base" hangingPunct="0">
              <a:spcBef>
                <a:spcPct val="0"/>
              </a:spcBef>
              <a:spcAft>
                <a:spcPct val="0"/>
              </a:spcAft>
              <a:defRPr/>
            </a:pPr>
            <a:endParaRPr lang="en-AU" sz="2400">
              <a:solidFill>
                <a:srgbClr val="000000"/>
              </a:solidFill>
            </a:endParaRPr>
          </a:p>
        </p:txBody>
      </p:sp>
      <p:sp>
        <p:nvSpPr>
          <p:cNvPr id="2" name="Title 1"/>
          <p:cNvSpPr>
            <a:spLocks noGrp="1"/>
          </p:cNvSpPr>
          <p:nvPr>
            <p:ph type="title"/>
          </p:nvPr>
        </p:nvSpPr>
        <p:spPr>
          <a:xfrm>
            <a:off x="1792288" y="4800600"/>
            <a:ext cx="5486400" cy="566738"/>
          </a:xfrm>
        </p:spPr>
        <p:txBody>
          <a:bodyPr anchor="b"/>
          <a:lstStyle>
            <a:lvl1pPr algn="l">
              <a:defRPr sz="2000" b="0" i="0" baseline="0">
                <a:solidFill>
                  <a:srgbClr val="CF5E31"/>
                </a:solidFill>
              </a:defRPr>
            </a:lvl1pPr>
          </a:lstStyle>
          <a:p>
            <a:r>
              <a:rPr lang="en-US" dirty="0" smtClean="0"/>
              <a:t>Click to edit Master title style</a:t>
            </a:r>
            <a:endParaRPr lang="en-AU"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AU" noProof="0" smtClean="0"/>
          </a:p>
        </p:txBody>
      </p:sp>
      <p:sp>
        <p:nvSpPr>
          <p:cNvPr id="6" name="Rectangle 6"/>
          <p:cNvSpPr>
            <a:spLocks noGrp="1" noChangeArrowheads="1"/>
          </p:cNvSpPr>
          <p:nvPr>
            <p:ph type="sldNum" sz="quarter" idx="10"/>
          </p:nvPr>
        </p:nvSpPr>
        <p:spPr/>
        <p:txBody>
          <a:bodyPr/>
          <a:lstStyle>
            <a:lvl1pPr>
              <a:defRPr/>
            </a:lvl1pPr>
          </a:lstStyle>
          <a:p>
            <a:pPr>
              <a:defRPr/>
            </a:pPr>
            <a:fld id="{96533B80-5048-46D4-8AFA-EE1B4B7F4ACE}" type="slidenum">
              <a:rPr lang="en-US"/>
              <a:pPr>
                <a:defRPr/>
              </a:pPr>
              <a:t>‹#›</a:t>
            </a:fld>
            <a:endParaRPr lang="en-US"/>
          </a:p>
        </p:txBody>
      </p:sp>
    </p:spTree>
    <p:extLst>
      <p:ext uri="{BB962C8B-B14F-4D97-AF65-F5344CB8AC3E}">
        <p14:creationId xmlns:p14="http://schemas.microsoft.com/office/powerpoint/2010/main" val="227597839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Rectangle 1"/>
          <p:cNvSpPr/>
          <p:nvPr userDrawn="1"/>
        </p:nvSpPr>
        <p:spPr bwMode="auto">
          <a:xfrm>
            <a:off x="395288" y="1052513"/>
            <a:ext cx="8424862" cy="288925"/>
          </a:xfrm>
          <a:prstGeom prst="rect">
            <a:avLst/>
          </a:prstGeom>
          <a:solidFill>
            <a:schemeClr val="bg1"/>
          </a:solidFill>
          <a:ln w="9525" cap="flat" cmpd="sng" algn="ctr">
            <a:noFill/>
            <a:prstDash val="solid"/>
            <a:round/>
            <a:headEnd type="none" w="med" len="med"/>
            <a:tailEnd type="none" w="med" len="med"/>
          </a:ln>
          <a:effectLst/>
        </p:spPr>
        <p:txBody>
          <a:bodyPr/>
          <a:lstStyle/>
          <a:p>
            <a:pPr eaLnBrk="0" fontAlgn="base" hangingPunct="0">
              <a:spcBef>
                <a:spcPct val="0"/>
              </a:spcBef>
              <a:spcAft>
                <a:spcPct val="0"/>
              </a:spcAft>
              <a:defRPr/>
            </a:pPr>
            <a:endParaRPr lang="en-AU" sz="2400">
              <a:solidFill>
                <a:srgbClr val="000000"/>
              </a:solidFill>
            </a:endParaRPr>
          </a:p>
        </p:txBody>
      </p:sp>
      <p:sp>
        <p:nvSpPr>
          <p:cNvPr id="3" name="Rectangle 6"/>
          <p:cNvSpPr>
            <a:spLocks noGrp="1" noChangeArrowheads="1"/>
          </p:cNvSpPr>
          <p:nvPr>
            <p:ph type="sldNum" sz="quarter" idx="10"/>
          </p:nvPr>
        </p:nvSpPr>
        <p:spPr/>
        <p:txBody>
          <a:bodyPr/>
          <a:lstStyle>
            <a:lvl1pPr>
              <a:defRPr/>
            </a:lvl1pPr>
          </a:lstStyle>
          <a:p>
            <a:pPr>
              <a:defRPr/>
            </a:pPr>
            <a:fld id="{9D30122D-1597-4234-B249-780DB57BB217}" type="slidenum">
              <a:rPr lang="en-US"/>
              <a:pPr>
                <a:defRPr/>
              </a:pPr>
              <a:t>‹#›</a:t>
            </a:fld>
            <a:endParaRPr lang="en-US"/>
          </a:p>
        </p:txBody>
      </p:sp>
    </p:spTree>
    <p:extLst>
      <p:ext uri="{BB962C8B-B14F-4D97-AF65-F5344CB8AC3E}">
        <p14:creationId xmlns:p14="http://schemas.microsoft.com/office/powerpoint/2010/main" val="78091454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755576" y="250825"/>
            <a:ext cx="6635824" cy="1116013"/>
          </a:xfrm>
          <a:prstGeom prst="rect">
            <a:avLst/>
          </a:prstGeom>
        </p:spPr>
        <p:txBody>
          <a:bodyPr/>
          <a:lstStyle>
            <a:lvl1pPr>
              <a:defRPr baseline="0"/>
            </a:lvl1pPr>
          </a:lstStyle>
          <a:p>
            <a:r>
              <a:rPr lang="en-US" dirty="0" smtClean="0"/>
              <a:t>Click to edit Master title style</a:t>
            </a:r>
            <a:endParaRPr lang="en-AU" dirty="0"/>
          </a:p>
        </p:txBody>
      </p:sp>
      <p:sp>
        <p:nvSpPr>
          <p:cNvPr id="3" name="Table Placeholder 2"/>
          <p:cNvSpPr>
            <a:spLocks noGrp="1"/>
          </p:cNvSpPr>
          <p:nvPr>
            <p:ph type="tbl" idx="1"/>
          </p:nvPr>
        </p:nvSpPr>
        <p:spPr>
          <a:xfrm>
            <a:off x="449263" y="1798638"/>
            <a:ext cx="8240712" cy="4138612"/>
          </a:xfrm>
        </p:spPr>
        <p:txBody>
          <a:bodyPr/>
          <a:lstStyle/>
          <a:p>
            <a:pPr lvl="0"/>
            <a:endParaRPr lang="en-AU" noProof="0"/>
          </a:p>
        </p:txBody>
      </p:sp>
      <p:sp>
        <p:nvSpPr>
          <p:cNvPr id="4" name="Slide Number Placeholder 3"/>
          <p:cNvSpPr>
            <a:spLocks noGrp="1"/>
          </p:cNvSpPr>
          <p:nvPr>
            <p:ph type="sldNum" sz="quarter" idx="10"/>
          </p:nvPr>
        </p:nvSpPr>
        <p:spPr>
          <a:xfrm>
            <a:off x="7916863" y="6556375"/>
            <a:ext cx="863600" cy="328613"/>
          </a:xfrm>
        </p:spPr>
        <p:txBody>
          <a:bodyPr/>
          <a:lstStyle>
            <a:lvl1pPr>
              <a:defRPr>
                <a:solidFill>
                  <a:schemeClr val="bg1"/>
                </a:solidFill>
              </a:defRPr>
            </a:lvl1pPr>
          </a:lstStyle>
          <a:p>
            <a:pPr>
              <a:defRPr/>
            </a:pPr>
            <a:fld id="{DE59A281-C0BE-45D7-BDE8-584827E2C07B}" type="slidenum">
              <a:rPr lang="en-AU">
                <a:solidFill>
                  <a:srgbClr val="FFFFFF"/>
                </a:solidFill>
              </a:rPr>
              <a:pPr>
                <a:defRPr/>
              </a:pPr>
              <a:t>‹#›</a:t>
            </a:fld>
            <a:endParaRPr lang="en-AU">
              <a:solidFill>
                <a:srgbClr val="FFFFFF"/>
              </a:solidFill>
            </a:endParaRPr>
          </a:p>
        </p:txBody>
      </p:sp>
    </p:spTree>
    <p:extLst>
      <p:ext uri="{BB962C8B-B14F-4D97-AF65-F5344CB8AC3E}">
        <p14:creationId xmlns:p14="http://schemas.microsoft.com/office/powerpoint/2010/main" val="1469128175"/>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Date Placeholder 2"/>
          <p:cNvSpPr>
            <a:spLocks noGrp="1"/>
          </p:cNvSpPr>
          <p:nvPr>
            <p:ph type="dt" sz="half" idx="10"/>
          </p:nvPr>
        </p:nvSpPr>
        <p:spPr/>
        <p:txBody>
          <a:bodyPr/>
          <a:lstStyle/>
          <a:p>
            <a:fld id="{5C207B0C-9C62-413B-B3EB-DE67B18E1448}" type="datetimeFigureOut">
              <a:rPr lang="en-AU" smtClean="0"/>
              <a:t>21/05/2013</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5C9D1826-5650-41AB-8598-3C7E432736F4}" type="slidenum">
              <a:rPr lang="en-AU" smtClean="0"/>
              <a:t>‹#›</a:t>
            </a:fld>
            <a:endParaRPr lang="en-AU"/>
          </a:p>
        </p:txBody>
      </p:sp>
    </p:spTree>
    <p:extLst>
      <p:ext uri="{BB962C8B-B14F-4D97-AF65-F5344CB8AC3E}">
        <p14:creationId xmlns:p14="http://schemas.microsoft.com/office/powerpoint/2010/main" val="28133252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C207B0C-9C62-413B-B3EB-DE67B18E1448}" type="datetimeFigureOut">
              <a:rPr lang="en-AU" smtClean="0"/>
              <a:t>21/05/2013</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5C9D1826-5650-41AB-8598-3C7E432736F4}" type="slidenum">
              <a:rPr lang="en-AU" smtClean="0"/>
              <a:t>‹#›</a:t>
            </a:fld>
            <a:endParaRPr lang="en-AU"/>
          </a:p>
        </p:txBody>
      </p:sp>
    </p:spTree>
    <p:extLst>
      <p:ext uri="{BB962C8B-B14F-4D97-AF65-F5344CB8AC3E}">
        <p14:creationId xmlns:p14="http://schemas.microsoft.com/office/powerpoint/2010/main" val="11370072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A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C207B0C-9C62-413B-B3EB-DE67B18E1448}" type="datetimeFigureOut">
              <a:rPr lang="en-AU" smtClean="0"/>
              <a:t>21/05/2013</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5C9D1826-5650-41AB-8598-3C7E432736F4}" type="slidenum">
              <a:rPr lang="en-AU" smtClean="0"/>
              <a:t>‹#›</a:t>
            </a:fld>
            <a:endParaRPr lang="en-AU"/>
          </a:p>
        </p:txBody>
      </p:sp>
    </p:spTree>
    <p:extLst>
      <p:ext uri="{BB962C8B-B14F-4D97-AF65-F5344CB8AC3E}">
        <p14:creationId xmlns:p14="http://schemas.microsoft.com/office/powerpoint/2010/main" val="199553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C207B0C-9C62-413B-B3EB-DE67B18E1448}" type="datetimeFigureOut">
              <a:rPr lang="en-AU" smtClean="0"/>
              <a:t>21/05/2013</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5C9D1826-5650-41AB-8598-3C7E432736F4}" type="slidenum">
              <a:rPr lang="en-AU" smtClean="0"/>
              <a:t>‹#›</a:t>
            </a:fld>
            <a:endParaRPr lang="en-AU"/>
          </a:p>
        </p:txBody>
      </p:sp>
    </p:spTree>
    <p:extLst>
      <p:ext uri="{BB962C8B-B14F-4D97-AF65-F5344CB8AC3E}">
        <p14:creationId xmlns:p14="http://schemas.microsoft.com/office/powerpoint/2010/main" val="19311540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1.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image" Target="../media/image1.jpeg"/><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AU"/>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207B0C-9C62-413B-B3EB-DE67B18E1448}" type="datetimeFigureOut">
              <a:rPr lang="en-AU" smtClean="0"/>
              <a:t>21/05/2013</a:t>
            </a:fld>
            <a:endParaRPr lang="en-AU"/>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9D1826-5650-41AB-8598-3C7E432736F4}" type="slidenum">
              <a:rPr lang="en-AU" smtClean="0"/>
              <a:t>‹#›</a:t>
            </a:fld>
            <a:endParaRPr lang="en-AU"/>
          </a:p>
        </p:txBody>
      </p:sp>
    </p:spTree>
    <p:extLst>
      <p:ext uri="{BB962C8B-B14F-4D97-AF65-F5344CB8AC3E}">
        <p14:creationId xmlns:p14="http://schemas.microsoft.com/office/powerpoint/2010/main" val="864220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218" name="Picture 9" descr="Powerpoint design"/>
          <p:cNvPicPr>
            <a:picLocks noChangeAspect="1" noChangeArrowheads="1"/>
          </p:cNvPicPr>
          <p:nvPr/>
        </p:nvPicPr>
        <p:blipFill>
          <a:blip r:embed="rId13" cstate="print"/>
          <a:srcRect l="841" t="73334" r="3508"/>
          <a:stretch>
            <a:fillRect/>
          </a:stretch>
        </p:blipFill>
        <p:spPr bwMode="auto">
          <a:xfrm>
            <a:off x="0" y="5029200"/>
            <a:ext cx="8820150" cy="1828800"/>
          </a:xfrm>
          <a:prstGeom prst="rect">
            <a:avLst/>
          </a:prstGeom>
          <a:noFill/>
          <a:ln w="9525">
            <a:noFill/>
            <a:miter lim="800000"/>
            <a:headEnd/>
            <a:tailEnd/>
          </a:ln>
        </p:spPr>
      </p:pic>
      <p:sp>
        <p:nvSpPr>
          <p:cNvPr id="9219" name="Rectangle 2"/>
          <p:cNvSpPr>
            <a:spLocks noGrp="1" noChangeArrowheads="1"/>
          </p:cNvSpPr>
          <p:nvPr>
            <p:ph type="title"/>
          </p:nvPr>
        </p:nvSpPr>
        <p:spPr bwMode="auto">
          <a:xfrm>
            <a:off x="685800" y="228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9220" name="Rectangle 3"/>
          <p:cNvSpPr>
            <a:spLocks noGrp="1" noChangeArrowheads="1"/>
          </p:cNvSpPr>
          <p:nvPr>
            <p:ph type="body" idx="1"/>
          </p:nvPr>
        </p:nvSpPr>
        <p:spPr bwMode="auto">
          <a:xfrm>
            <a:off x="685800" y="1600200"/>
            <a:ext cx="7772400" cy="449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32" name="Text Box 8"/>
          <p:cNvSpPr txBox="1">
            <a:spLocks noChangeArrowheads="1"/>
          </p:cNvSpPr>
          <p:nvPr/>
        </p:nvSpPr>
        <p:spPr bwMode="auto">
          <a:xfrm>
            <a:off x="1600200" y="6537325"/>
            <a:ext cx="7543800" cy="304800"/>
          </a:xfrm>
          <a:prstGeom prst="rect">
            <a:avLst/>
          </a:prstGeom>
          <a:noFill/>
          <a:ln w="9525">
            <a:noFill/>
            <a:miter lim="800000"/>
            <a:headEnd/>
            <a:tailEnd/>
          </a:ln>
        </p:spPr>
        <p:txBody>
          <a:bodyPr>
            <a:spAutoFit/>
          </a:bodyPr>
          <a:lstStyle/>
          <a:p>
            <a:pPr algn="ctr" eaLnBrk="0" fontAlgn="base" hangingPunct="0">
              <a:spcBef>
                <a:spcPct val="0"/>
              </a:spcBef>
              <a:spcAft>
                <a:spcPct val="0"/>
              </a:spcAft>
              <a:defRPr/>
            </a:pPr>
            <a:r>
              <a:rPr lang="en-US" sz="1400" dirty="0">
                <a:solidFill>
                  <a:srgbClr val="FFFFFF"/>
                </a:solidFill>
              </a:rPr>
              <a:t> www.dmp.wa.gov.au/ResourcesSafety</a:t>
            </a:r>
          </a:p>
        </p:txBody>
      </p:sp>
      <p:sp>
        <p:nvSpPr>
          <p:cNvPr id="1034" name="Line 10"/>
          <p:cNvSpPr>
            <a:spLocks noChangeShapeType="1"/>
          </p:cNvSpPr>
          <p:nvPr/>
        </p:nvSpPr>
        <p:spPr bwMode="auto">
          <a:xfrm>
            <a:off x="838200" y="1219200"/>
            <a:ext cx="7620000" cy="0"/>
          </a:xfrm>
          <a:prstGeom prst="line">
            <a:avLst/>
          </a:prstGeom>
          <a:noFill/>
          <a:ln w="15875">
            <a:solidFill>
              <a:schemeClr val="tx1"/>
            </a:solidFill>
            <a:round/>
            <a:headEnd/>
            <a:tailEnd/>
          </a:ln>
        </p:spPr>
        <p:txBody>
          <a:bodyPr wrap="none" anchor="ctr"/>
          <a:lstStyle/>
          <a:p>
            <a:pPr eaLnBrk="0" fontAlgn="base" hangingPunct="0">
              <a:spcBef>
                <a:spcPct val="0"/>
              </a:spcBef>
              <a:spcAft>
                <a:spcPct val="0"/>
              </a:spcAft>
              <a:defRPr/>
            </a:pPr>
            <a:endParaRPr lang="en-AU" sz="2400">
              <a:solidFill>
                <a:srgbClr val="000000"/>
              </a:solidFill>
            </a:endParaRPr>
          </a:p>
        </p:txBody>
      </p:sp>
      <p:sp>
        <p:nvSpPr>
          <p:cNvPr id="1030" name="Rectangle 6"/>
          <p:cNvSpPr>
            <a:spLocks noGrp="1" noChangeArrowheads="1"/>
          </p:cNvSpPr>
          <p:nvPr>
            <p:ph type="sldNum" sz="quarter" idx="4"/>
          </p:nvPr>
        </p:nvSpPr>
        <p:spPr bwMode="auto">
          <a:xfrm>
            <a:off x="7239000" y="6524625"/>
            <a:ext cx="1905000" cy="3333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200">
                <a:solidFill>
                  <a:srgbClr val="CF5E31"/>
                </a:solidFill>
                <a:latin typeface="Arial" charset="0"/>
                <a:ea typeface="ＭＳ Ｐゴシック" pitchFamily="-124" charset="-128"/>
                <a:cs typeface="+mn-cs"/>
              </a:defRPr>
            </a:lvl1pPr>
          </a:lstStyle>
          <a:p>
            <a:pPr fontAlgn="base">
              <a:spcBef>
                <a:spcPct val="0"/>
              </a:spcBef>
              <a:spcAft>
                <a:spcPct val="0"/>
              </a:spcAft>
              <a:defRPr/>
            </a:pPr>
            <a:fld id="{FF8D125E-C098-4188-ACAE-D16F295D60B7}" type="slidenum">
              <a:rPr lang="en-US"/>
              <a:pPr fontAlgn="base">
                <a:spcBef>
                  <a:spcPct val="0"/>
                </a:spcBef>
                <a:spcAft>
                  <a:spcPct val="0"/>
                </a:spcAft>
                <a:defRPr/>
              </a:pPr>
              <a:t>‹#›</a:t>
            </a:fld>
            <a:endParaRPr lang="en-US" dirty="0"/>
          </a:p>
        </p:txBody>
      </p:sp>
    </p:spTree>
    <p:extLst>
      <p:ext uri="{BB962C8B-B14F-4D97-AF65-F5344CB8AC3E}">
        <p14:creationId xmlns:p14="http://schemas.microsoft.com/office/powerpoint/2010/main" val="275512225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hf hdr="0" ftr="0" dt="0"/>
  <p:txStyles>
    <p:titleStyle>
      <a:lvl1pPr algn="l" rtl="0" eaLnBrk="0" fontAlgn="base" hangingPunct="0">
        <a:spcBef>
          <a:spcPct val="0"/>
        </a:spcBef>
        <a:spcAft>
          <a:spcPct val="0"/>
        </a:spcAft>
        <a:defRPr sz="2800">
          <a:solidFill>
            <a:schemeClr val="tx2"/>
          </a:solidFill>
          <a:latin typeface="+mj-lt"/>
          <a:ea typeface="+mj-ea"/>
          <a:cs typeface="ＭＳ Ｐゴシック"/>
        </a:defRPr>
      </a:lvl1pPr>
      <a:lvl2pPr algn="l" rtl="0" eaLnBrk="0" fontAlgn="base" hangingPunct="0">
        <a:spcBef>
          <a:spcPct val="0"/>
        </a:spcBef>
        <a:spcAft>
          <a:spcPct val="0"/>
        </a:spcAft>
        <a:defRPr sz="2800">
          <a:solidFill>
            <a:schemeClr val="tx2"/>
          </a:solidFill>
          <a:latin typeface="Arial" charset="0"/>
          <a:ea typeface="ＭＳ Ｐゴシック" pitchFamily="-124" charset="-128"/>
          <a:cs typeface="ＭＳ Ｐゴシック"/>
        </a:defRPr>
      </a:lvl2pPr>
      <a:lvl3pPr algn="l" rtl="0" eaLnBrk="0" fontAlgn="base" hangingPunct="0">
        <a:spcBef>
          <a:spcPct val="0"/>
        </a:spcBef>
        <a:spcAft>
          <a:spcPct val="0"/>
        </a:spcAft>
        <a:defRPr sz="2800">
          <a:solidFill>
            <a:schemeClr val="tx2"/>
          </a:solidFill>
          <a:latin typeface="Arial" charset="0"/>
          <a:ea typeface="ＭＳ Ｐゴシック" pitchFamily="-124" charset="-128"/>
          <a:cs typeface="ＭＳ Ｐゴシック"/>
        </a:defRPr>
      </a:lvl3pPr>
      <a:lvl4pPr algn="l" rtl="0" eaLnBrk="0" fontAlgn="base" hangingPunct="0">
        <a:spcBef>
          <a:spcPct val="0"/>
        </a:spcBef>
        <a:spcAft>
          <a:spcPct val="0"/>
        </a:spcAft>
        <a:defRPr sz="2800">
          <a:solidFill>
            <a:schemeClr val="tx2"/>
          </a:solidFill>
          <a:latin typeface="Arial" charset="0"/>
          <a:ea typeface="ＭＳ Ｐゴシック" pitchFamily="-124" charset="-128"/>
          <a:cs typeface="ＭＳ Ｐゴシック"/>
        </a:defRPr>
      </a:lvl4pPr>
      <a:lvl5pPr algn="l" rtl="0" eaLnBrk="0" fontAlgn="base" hangingPunct="0">
        <a:spcBef>
          <a:spcPct val="0"/>
        </a:spcBef>
        <a:spcAft>
          <a:spcPct val="0"/>
        </a:spcAft>
        <a:defRPr sz="2800">
          <a:solidFill>
            <a:schemeClr val="tx2"/>
          </a:solidFill>
          <a:latin typeface="Arial" charset="0"/>
          <a:ea typeface="ＭＳ Ｐゴシック" pitchFamily="-124" charset="-128"/>
          <a:cs typeface="ＭＳ Ｐゴシック"/>
        </a:defRPr>
      </a:lvl5pPr>
      <a:lvl6pPr marL="457200" algn="l" rtl="0" fontAlgn="base">
        <a:spcBef>
          <a:spcPct val="0"/>
        </a:spcBef>
        <a:spcAft>
          <a:spcPct val="0"/>
        </a:spcAft>
        <a:defRPr sz="4400">
          <a:solidFill>
            <a:schemeClr val="tx2"/>
          </a:solidFill>
          <a:latin typeface="Arial" charset="0"/>
          <a:ea typeface="ＭＳ Ｐゴシック" pitchFamily="-124" charset="-128"/>
        </a:defRPr>
      </a:lvl6pPr>
      <a:lvl7pPr marL="914400" algn="l" rtl="0" fontAlgn="base">
        <a:spcBef>
          <a:spcPct val="0"/>
        </a:spcBef>
        <a:spcAft>
          <a:spcPct val="0"/>
        </a:spcAft>
        <a:defRPr sz="4400">
          <a:solidFill>
            <a:schemeClr val="tx2"/>
          </a:solidFill>
          <a:latin typeface="Arial" charset="0"/>
          <a:ea typeface="ＭＳ Ｐゴシック" pitchFamily="-124" charset="-128"/>
        </a:defRPr>
      </a:lvl7pPr>
      <a:lvl8pPr marL="1371600" algn="l" rtl="0" fontAlgn="base">
        <a:spcBef>
          <a:spcPct val="0"/>
        </a:spcBef>
        <a:spcAft>
          <a:spcPct val="0"/>
        </a:spcAft>
        <a:defRPr sz="4400">
          <a:solidFill>
            <a:schemeClr val="tx2"/>
          </a:solidFill>
          <a:latin typeface="Arial" charset="0"/>
          <a:ea typeface="ＭＳ Ｐゴシック" pitchFamily="-124" charset="-128"/>
        </a:defRPr>
      </a:lvl8pPr>
      <a:lvl9pPr marL="1828800" algn="l" rtl="0" fontAlgn="base">
        <a:spcBef>
          <a:spcPct val="0"/>
        </a:spcBef>
        <a:spcAft>
          <a:spcPct val="0"/>
        </a:spcAft>
        <a:defRPr sz="4400">
          <a:solidFill>
            <a:schemeClr val="tx2"/>
          </a:solidFill>
          <a:latin typeface="Arial" charset="0"/>
          <a:ea typeface="ＭＳ Ｐゴシック" pitchFamily="-124" charset="-128"/>
        </a:defRPr>
      </a:lvl9pPr>
    </p:titleStyle>
    <p:bodyStyle>
      <a:lvl1pPr marL="342900" indent="-342900" algn="l" rtl="0" eaLnBrk="0" fontAlgn="base" hangingPunct="0">
        <a:spcBef>
          <a:spcPct val="20000"/>
        </a:spcBef>
        <a:spcAft>
          <a:spcPct val="0"/>
        </a:spcAft>
        <a:buChar char="•"/>
        <a:defRPr sz="2400">
          <a:solidFill>
            <a:schemeClr val="tx1"/>
          </a:solidFill>
          <a:latin typeface="+mn-lt"/>
          <a:ea typeface="+mn-ea"/>
          <a:cs typeface="ＭＳ Ｐゴシック"/>
        </a:defRPr>
      </a:lvl1pPr>
      <a:lvl2pPr marL="742950" indent="-285750" algn="l" rtl="0" eaLnBrk="0" fontAlgn="base" hangingPunct="0">
        <a:spcBef>
          <a:spcPct val="20000"/>
        </a:spcBef>
        <a:spcAft>
          <a:spcPct val="0"/>
        </a:spcAft>
        <a:buChar char="–"/>
        <a:defRPr sz="2400">
          <a:solidFill>
            <a:schemeClr val="tx1"/>
          </a:solidFill>
          <a:latin typeface="+mn-lt"/>
          <a:ea typeface="+mn-ea"/>
          <a:cs typeface="ＭＳ Ｐゴシック"/>
        </a:defRPr>
      </a:lvl2pPr>
      <a:lvl3pPr marL="1143000" indent="-228600" algn="l" rtl="0" eaLnBrk="0" fontAlgn="base" hangingPunct="0">
        <a:spcBef>
          <a:spcPct val="20000"/>
        </a:spcBef>
        <a:spcAft>
          <a:spcPct val="0"/>
        </a:spcAft>
        <a:buChar char="•"/>
        <a:defRPr sz="2400">
          <a:solidFill>
            <a:schemeClr val="tx1"/>
          </a:solidFill>
          <a:latin typeface="+mn-lt"/>
          <a:ea typeface="+mn-ea"/>
          <a:cs typeface="ＭＳ Ｐゴシック"/>
        </a:defRPr>
      </a:lvl3pPr>
      <a:lvl4pPr marL="1600200" indent="-228600" algn="l" rtl="0" eaLnBrk="0" fontAlgn="base" hangingPunct="0">
        <a:spcBef>
          <a:spcPct val="20000"/>
        </a:spcBef>
        <a:spcAft>
          <a:spcPct val="0"/>
        </a:spcAft>
        <a:buChar char="–"/>
        <a:defRPr sz="2000">
          <a:solidFill>
            <a:schemeClr val="tx1"/>
          </a:solidFill>
          <a:latin typeface="+mn-lt"/>
          <a:ea typeface="+mn-ea"/>
          <a:cs typeface="ＭＳ Ｐゴシック"/>
        </a:defRPr>
      </a:lvl4pPr>
      <a:lvl5pPr marL="2057400" indent="-228600" algn="l" rtl="0" eaLnBrk="0" fontAlgn="base" hangingPunct="0">
        <a:spcBef>
          <a:spcPct val="20000"/>
        </a:spcBef>
        <a:spcAft>
          <a:spcPct val="0"/>
        </a:spcAft>
        <a:buChar char="»"/>
        <a:defRPr sz="2000">
          <a:solidFill>
            <a:schemeClr val="tx1"/>
          </a:solidFill>
          <a:latin typeface="+mn-lt"/>
          <a:ea typeface="+mn-ea"/>
          <a:cs typeface="ＭＳ Ｐゴシック"/>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218" name="Picture 9" descr="Powerpoint design"/>
          <p:cNvPicPr>
            <a:picLocks noChangeAspect="1" noChangeArrowheads="1"/>
          </p:cNvPicPr>
          <p:nvPr/>
        </p:nvPicPr>
        <p:blipFill>
          <a:blip r:embed="rId13" cstate="print"/>
          <a:srcRect l="841" t="73334" r="3508"/>
          <a:stretch>
            <a:fillRect/>
          </a:stretch>
        </p:blipFill>
        <p:spPr bwMode="auto">
          <a:xfrm>
            <a:off x="0" y="5029200"/>
            <a:ext cx="8820150" cy="1828800"/>
          </a:xfrm>
          <a:prstGeom prst="rect">
            <a:avLst/>
          </a:prstGeom>
          <a:noFill/>
          <a:ln w="9525">
            <a:noFill/>
            <a:miter lim="800000"/>
            <a:headEnd/>
            <a:tailEnd/>
          </a:ln>
        </p:spPr>
      </p:pic>
      <p:sp>
        <p:nvSpPr>
          <p:cNvPr id="9219" name="Rectangle 2"/>
          <p:cNvSpPr>
            <a:spLocks noGrp="1" noChangeArrowheads="1"/>
          </p:cNvSpPr>
          <p:nvPr>
            <p:ph type="title"/>
          </p:nvPr>
        </p:nvSpPr>
        <p:spPr bwMode="auto">
          <a:xfrm>
            <a:off x="685800" y="228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9220" name="Rectangle 3"/>
          <p:cNvSpPr>
            <a:spLocks noGrp="1" noChangeArrowheads="1"/>
          </p:cNvSpPr>
          <p:nvPr>
            <p:ph type="body" idx="1"/>
          </p:nvPr>
        </p:nvSpPr>
        <p:spPr bwMode="auto">
          <a:xfrm>
            <a:off x="685800" y="1600200"/>
            <a:ext cx="7772400" cy="449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32" name="Text Box 8"/>
          <p:cNvSpPr txBox="1">
            <a:spLocks noChangeArrowheads="1"/>
          </p:cNvSpPr>
          <p:nvPr/>
        </p:nvSpPr>
        <p:spPr bwMode="auto">
          <a:xfrm>
            <a:off x="1600200" y="6537325"/>
            <a:ext cx="7543800" cy="304800"/>
          </a:xfrm>
          <a:prstGeom prst="rect">
            <a:avLst/>
          </a:prstGeom>
          <a:noFill/>
          <a:ln w="9525">
            <a:noFill/>
            <a:miter lim="800000"/>
            <a:headEnd/>
            <a:tailEnd/>
          </a:ln>
        </p:spPr>
        <p:txBody>
          <a:bodyPr>
            <a:spAutoFit/>
          </a:bodyPr>
          <a:lstStyle/>
          <a:p>
            <a:pPr algn="ctr" eaLnBrk="0" fontAlgn="base" hangingPunct="0">
              <a:spcBef>
                <a:spcPct val="0"/>
              </a:spcBef>
              <a:spcAft>
                <a:spcPct val="0"/>
              </a:spcAft>
              <a:defRPr/>
            </a:pPr>
            <a:r>
              <a:rPr lang="en-US" sz="1400" dirty="0">
                <a:solidFill>
                  <a:srgbClr val="FFFFFF"/>
                </a:solidFill>
              </a:rPr>
              <a:t> www.dmp.wa.gov.au/ResourcesSafety</a:t>
            </a:r>
          </a:p>
        </p:txBody>
      </p:sp>
      <p:sp>
        <p:nvSpPr>
          <p:cNvPr id="1034" name="Line 10"/>
          <p:cNvSpPr>
            <a:spLocks noChangeShapeType="1"/>
          </p:cNvSpPr>
          <p:nvPr/>
        </p:nvSpPr>
        <p:spPr bwMode="auto">
          <a:xfrm>
            <a:off x="838200" y="1219200"/>
            <a:ext cx="7620000" cy="0"/>
          </a:xfrm>
          <a:prstGeom prst="line">
            <a:avLst/>
          </a:prstGeom>
          <a:noFill/>
          <a:ln w="15875">
            <a:solidFill>
              <a:schemeClr val="tx1"/>
            </a:solidFill>
            <a:round/>
            <a:headEnd/>
            <a:tailEnd/>
          </a:ln>
        </p:spPr>
        <p:txBody>
          <a:bodyPr wrap="none" anchor="ctr"/>
          <a:lstStyle/>
          <a:p>
            <a:pPr eaLnBrk="0" fontAlgn="base" hangingPunct="0">
              <a:spcBef>
                <a:spcPct val="0"/>
              </a:spcBef>
              <a:spcAft>
                <a:spcPct val="0"/>
              </a:spcAft>
              <a:defRPr/>
            </a:pPr>
            <a:endParaRPr lang="en-AU" sz="2400">
              <a:solidFill>
                <a:srgbClr val="000000"/>
              </a:solidFill>
            </a:endParaRPr>
          </a:p>
        </p:txBody>
      </p:sp>
      <p:sp>
        <p:nvSpPr>
          <p:cNvPr id="1030" name="Rectangle 6"/>
          <p:cNvSpPr>
            <a:spLocks noGrp="1" noChangeArrowheads="1"/>
          </p:cNvSpPr>
          <p:nvPr>
            <p:ph type="sldNum" sz="quarter" idx="4"/>
          </p:nvPr>
        </p:nvSpPr>
        <p:spPr bwMode="auto">
          <a:xfrm>
            <a:off x="7239000" y="6524625"/>
            <a:ext cx="1905000" cy="3333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200">
                <a:solidFill>
                  <a:srgbClr val="CF5E31"/>
                </a:solidFill>
                <a:latin typeface="Arial" charset="0"/>
                <a:ea typeface="ＭＳ Ｐゴシック" pitchFamily="-124" charset="-128"/>
                <a:cs typeface="+mn-cs"/>
              </a:defRPr>
            </a:lvl1pPr>
          </a:lstStyle>
          <a:p>
            <a:pPr fontAlgn="base">
              <a:spcBef>
                <a:spcPct val="0"/>
              </a:spcBef>
              <a:spcAft>
                <a:spcPct val="0"/>
              </a:spcAft>
              <a:defRPr/>
            </a:pPr>
            <a:fld id="{FF8D125E-C098-4188-ACAE-D16F295D60B7}" type="slidenum">
              <a:rPr lang="en-US"/>
              <a:pPr fontAlgn="base">
                <a:spcBef>
                  <a:spcPct val="0"/>
                </a:spcBef>
                <a:spcAft>
                  <a:spcPct val="0"/>
                </a:spcAft>
                <a:defRPr/>
              </a:pPr>
              <a:t>‹#›</a:t>
            </a:fld>
            <a:endParaRPr lang="en-US" dirty="0"/>
          </a:p>
        </p:txBody>
      </p:sp>
    </p:spTree>
    <p:extLst>
      <p:ext uri="{BB962C8B-B14F-4D97-AF65-F5344CB8AC3E}">
        <p14:creationId xmlns:p14="http://schemas.microsoft.com/office/powerpoint/2010/main" val="260106206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iming>
    <p:tnLst>
      <p:par>
        <p:cTn id="1" dur="indefinite" restart="never" nodeType="tmRoot"/>
      </p:par>
    </p:tnLst>
  </p:timing>
  <p:hf hdr="0" ftr="0" dt="0"/>
  <p:txStyles>
    <p:titleStyle>
      <a:lvl1pPr algn="l" rtl="0" eaLnBrk="0" fontAlgn="base" hangingPunct="0">
        <a:spcBef>
          <a:spcPct val="0"/>
        </a:spcBef>
        <a:spcAft>
          <a:spcPct val="0"/>
        </a:spcAft>
        <a:defRPr sz="2800">
          <a:solidFill>
            <a:schemeClr val="tx2"/>
          </a:solidFill>
          <a:latin typeface="+mj-lt"/>
          <a:ea typeface="+mj-ea"/>
          <a:cs typeface="ＭＳ Ｐゴシック"/>
        </a:defRPr>
      </a:lvl1pPr>
      <a:lvl2pPr algn="l" rtl="0" eaLnBrk="0" fontAlgn="base" hangingPunct="0">
        <a:spcBef>
          <a:spcPct val="0"/>
        </a:spcBef>
        <a:spcAft>
          <a:spcPct val="0"/>
        </a:spcAft>
        <a:defRPr sz="2800">
          <a:solidFill>
            <a:schemeClr val="tx2"/>
          </a:solidFill>
          <a:latin typeface="Arial" charset="0"/>
          <a:ea typeface="ＭＳ Ｐゴシック" pitchFamily="-124" charset="-128"/>
          <a:cs typeface="ＭＳ Ｐゴシック"/>
        </a:defRPr>
      </a:lvl2pPr>
      <a:lvl3pPr algn="l" rtl="0" eaLnBrk="0" fontAlgn="base" hangingPunct="0">
        <a:spcBef>
          <a:spcPct val="0"/>
        </a:spcBef>
        <a:spcAft>
          <a:spcPct val="0"/>
        </a:spcAft>
        <a:defRPr sz="2800">
          <a:solidFill>
            <a:schemeClr val="tx2"/>
          </a:solidFill>
          <a:latin typeface="Arial" charset="0"/>
          <a:ea typeface="ＭＳ Ｐゴシック" pitchFamily="-124" charset="-128"/>
          <a:cs typeface="ＭＳ Ｐゴシック"/>
        </a:defRPr>
      </a:lvl3pPr>
      <a:lvl4pPr algn="l" rtl="0" eaLnBrk="0" fontAlgn="base" hangingPunct="0">
        <a:spcBef>
          <a:spcPct val="0"/>
        </a:spcBef>
        <a:spcAft>
          <a:spcPct val="0"/>
        </a:spcAft>
        <a:defRPr sz="2800">
          <a:solidFill>
            <a:schemeClr val="tx2"/>
          </a:solidFill>
          <a:latin typeface="Arial" charset="0"/>
          <a:ea typeface="ＭＳ Ｐゴシック" pitchFamily="-124" charset="-128"/>
          <a:cs typeface="ＭＳ Ｐゴシック"/>
        </a:defRPr>
      </a:lvl4pPr>
      <a:lvl5pPr algn="l" rtl="0" eaLnBrk="0" fontAlgn="base" hangingPunct="0">
        <a:spcBef>
          <a:spcPct val="0"/>
        </a:spcBef>
        <a:spcAft>
          <a:spcPct val="0"/>
        </a:spcAft>
        <a:defRPr sz="2800">
          <a:solidFill>
            <a:schemeClr val="tx2"/>
          </a:solidFill>
          <a:latin typeface="Arial" charset="0"/>
          <a:ea typeface="ＭＳ Ｐゴシック" pitchFamily="-124" charset="-128"/>
          <a:cs typeface="ＭＳ Ｐゴシック"/>
        </a:defRPr>
      </a:lvl5pPr>
      <a:lvl6pPr marL="457200" algn="l" rtl="0" fontAlgn="base">
        <a:spcBef>
          <a:spcPct val="0"/>
        </a:spcBef>
        <a:spcAft>
          <a:spcPct val="0"/>
        </a:spcAft>
        <a:defRPr sz="4400">
          <a:solidFill>
            <a:schemeClr val="tx2"/>
          </a:solidFill>
          <a:latin typeface="Arial" charset="0"/>
          <a:ea typeface="ＭＳ Ｐゴシック" pitchFamily="-124" charset="-128"/>
        </a:defRPr>
      </a:lvl6pPr>
      <a:lvl7pPr marL="914400" algn="l" rtl="0" fontAlgn="base">
        <a:spcBef>
          <a:spcPct val="0"/>
        </a:spcBef>
        <a:spcAft>
          <a:spcPct val="0"/>
        </a:spcAft>
        <a:defRPr sz="4400">
          <a:solidFill>
            <a:schemeClr val="tx2"/>
          </a:solidFill>
          <a:latin typeface="Arial" charset="0"/>
          <a:ea typeface="ＭＳ Ｐゴシック" pitchFamily="-124" charset="-128"/>
        </a:defRPr>
      </a:lvl7pPr>
      <a:lvl8pPr marL="1371600" algn="l" rtl="0" fontAlgn="base">
        <a:spcBef>
          <a:spcPct val="0"/>
        </a:spcBef>
        <a:spcAft>
          <a:spcPct val="0"/>
        </a:spcAft>
        <a:defRPr sz="4400">
          <a:solidFill>
            <a:schemeClr val="tx2"/>
          </a:solidFill>
          <a:latin typeface="Arial" charset="0"/>
          <a:ea typeface="ＭＳ Ｐゴシック" pitchFamily="-124" charset="-128"/>
        </a:defRPr>
      </a:lvl8pPr>
      <a:lvl9pPr marL="1828800" algn="l" rtl="0" fontAlgn="base">
        <a:spcBef>
          <a:spcPct val="0"/>
        </a:spcBef>
        <a:spcAft>
          <a:spcPct val="0"/>
        </a:spcAft>
        <a:defRPr sz="4400">
          <a:solidFill>
            <a:schemeClr val="tx2"/>
          </a:solidFill>
          <a:latin typeface="Arial" charset="0"/>
          <a:ea typeface="ＭＳ Ｐゴシック" pitchFamily="-124" charset="-128"/>
        </a:defRPr>
      </a:lvl9pPr>
    </p:titleStyle>
    <p:bodyStyle>
      <a:lvl1pPr marL="342900" indent="-342900" algn="l" rtl="0" eaLnBrk="0" fontAlgn="base" hangingPunct="0">
        <a:spcBef>
          <a:spcPct val="20000"/>
        </a:spcBef>
        <a:spcAft>
          <a:spcPct val="0"/>
        </a:spcAft>
        <a:buChar char="•"/>
        <a:defRPr sz="2400">
          <a:solidFill>
            <a:schemeClr val="tx1"/>
          </a:solidFill>
          <a:latin typeface="+mn-lt"/>
          <a:ea typeface="+mn-ea"/>
          <a:cs typeface="ＭＳ Ｐゴシック"/>
        </a:defRPr>
      </a:lvl1pPr>
      <a:lvl2pPr marL="742950" indent="-285750" algn="l" rtl="0" eaLnBrk="0" fontAlgn="base" hangingPunct="0">
        <a:spcBef>
          <a:spcPct val="20000"/>
        </a:spcBef>
        <a:spcAft>
          <a:spcPct val="0"/>
        </a:spcAft>
        <a:buChar char="–"/>
        <a:defRPr sz="2400">
          <a:solidFill>
            <a:schemeClr val="tx1"/>
          </a:solidFill>
          <a:latin typeface="+mn-lt"/>
          <a:ea typeface="+mn-ea"/>
          <a:cs typeface="ＭＳ Ｐゴシック"/>
        </a:defRPr>
      </a:lvl2pPr>
      <a:lvl3pPr marL="1143000" indent="-228600" algn="l" rtl="0" eaLnBrk="0" fontAlgn="base" hangingPunct="0">
        <a:spcBef>
          <a:spcPct val="20000"/>
        </a:spcBef>
        <a:spcAft>
          <a:spcPct val="0"/>
        </a:spcAft>
        <a:buChar char="•"/>
        <a:defRPr sz="2400">
          <a:solidFill>
            <a:schemeClr val="tx1"/>
          </a:solidFill>
          <a:latin typeface="+mn-lt"/>
          <a:ea typeface="+mn-ea"/>
          <a:cs typeface="ＭＳ Ｐゴシック"/>
        </a:defRPr>
      </a:lvl3pPr>
      <a:lvl4pPr marL="1600200" indent="-228600" algn="l" rtl="0" eaLnBrk="0" fontAlgn="base" hangingPunct="0">
        <a:spcBef>
          <a:spcPct val="20000"/>
        </a:spcBef>
        <a:spcAft>
          <a:spcPct val="0"/>
        </a:spcAft>
        <a:buChar char="–"/>
        <a:defRPr sz="2000">
          <a:solidFill>
            <a:schemeClr val="tx1"/>
          </a:solidFill>
          <a:latin typeface="+mn-lt"/>
          <a:ea typeface="+mn-ea"/>
          <a:cs typeface="ＭＳ Ｐゴシック"/>
        </a:defRPr>
      </a:lvl4pPr>
      <a:lvl5pPr marL="2057400" indent="-228600" algn="l" rtl="0" eaLnBrk="0" fontAlgn="base" hangingPunct="0">
        <a:spcBef>
          <a:spcPct val="20000"/>
        </a:spcBef>
        <a:spcAft>
          <a:spcPct val="0"/>
        </a:spcAft>
        <a:buChar char="»"/>
        <a:defRPr sz="2000">
          <a:solidFill>
            <a:schemeClr val="tx1"/>
          </a:solidFill>
          <a:latin typeface="+mn-lt"/>
          <a:ea typeface="+mn-ea"/>
          <a:cs typeface="ＭＳ Ｐゴシック"/>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9" descr="Powerpoint design"/>
          <p:cNvPicPr>
            <a:picLocks noChangeAspect="1" noChangeArrowheads="1"/>
          </p:cNvPicPr>
          <p:nvPr userDrawn="1"/>
        </p:nvPicPr>
        <p:blipFill>
          <a:blip r:embed="rId14">
            <a:extLst>
              <a:ext uri="{28A0092B-C50C-407E-A947-70E740481C1C}">
                <a14:useLocalDpi xmlns:a14="http://schemas.microsoft.com/office/drawing/2010/main" val="0"/>
              </a:ext>
            </a:extLst>
          </a:blip>
          <a:srcRect l="841" t="73334"/>
          <a:stretch>
            <a:fillRect/>
          </a:stretch>
        </p:blipFill>
        <p:spPr bwMode="auto">
          <a:xfrm>
            <a:off x="0" y="5029200"/>
            <a:ext cx="91440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685800" y="228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8" name="Rectangle 3"/>
          <p:cNvSpPr>
            <a:spLocks noGrp="1" noChangeArrowheads="1"/>
          </p:cNvSpPr>
          <p:nvPr>
            <p:ph type="body" idx="1"/>
          </p:nvPr>
        </p:nvSpPr>
        <p:spPr bwMode="auto">
          <a:xfrm>
            <a:off x="685800" y="1600200"/>
            <a:ext cx="77724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 name="Text Box 8"/>
          <p:cNvSpPr txBox="1">
            <a:spLocks noChangeArrowheads="1"/>
          </p:cNvSpPr>
          <p:nvPr userDrawn="1"/>
        </p:nvSpPr>
        <p:spPr bwMode="auto">
          <a:xfrm>
            <a:off x="1600200" y="6505575"/>
            <a:ext cx="7543800" cy="307975"/>
          </a:xfrm>
          <a:prstGeom prst="rect">
            <a:avLst/>
          </a:prstGeom>
          <a:noFill/>
          <a:ln>
            <a:noFill/>
          </a:ln>
          <a:extLst/>
        </p:spPr>
        <p:txBody>
          <a:bodyPr>
            <a:spAutoFit/>
          </a:bodyPr>
          <a:lstStyle>
            <a:lvl1pPr>
              <a:defRPr sz="2400">
                <a:solidFill>
                  <a:schemeClr val="tx1"/>
                </a:solidFill>
                <a:latin typeface="Arial" charset="0"/>
                <a:ea typeface="ＭＳ Ｐゴシック" pitchFamily="-124" charset="-128"/>
              </a:defRPr>
            </a:lvl1pPr>
            <a:lvl2pPr marL="742950" indent="-285750">
              <a:defRPr sz="2400">
                <a:solidFill>
                  <a:schemeClr val="tx1"/>
                </a:solidFill>
                <a:latin typeface="Arial" charset="0"/>
                <a:ea typeface="ＭＳ Ｐゴシック" pitchFamily="-124" charset="-128"/>
              </a:defRPr>
            </a:lvl2pPr>
            <a:lvl3pPr marL="1143000" indent="-228600">
              <a:defRPr sz="2400">
                <a:solidFill>
                  <a:schemeClr val="tx1"/>
                </a:solidFill>
                <a:latin typeface="Arial" charset="0"/>
                <a:ea typeface="ＭＳ Ｐゴシック" pitchFamily="-124" charset="-128"/>
              </a:defRPr>
            </a:lvl3pPr>
            <a:lvl4pPr marL="1600200" indent="-228600">
              <a:defRPr sz="2400">
                <a:solidFill>
                  <a:schemeClr val="tx1"/>
                </a:solidFill>
                <a:latin typeface="Arial" charset="0"/>
                <a:ea typeface="ＭＳ Ｐゴシック" pitchFamily="-124" charset="-128"/>
              </a:defRPr>
            </a:lvl4pPr>
            <a:lvl5pPr marL="2057400" indent="-228600">
              <a:defRPr sz="2400">
                <a:solidFill>
                  <a:schemeClr val="tx1"/>
                </a:solidFill>
                <a:latin typeface="Arial" charset="0"/>
                <a:ea typeface="ＭＳ Ｐゴシック" pitchFamily="-12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2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2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2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24" charset="-128"/>
              </a:defRPr>
            </a:lvl9pPr>
          </a:lstStyle>
          <a:p>
            <a:pPr algn="r" eaLnBrk="0" fontAlgn="base" hangingPunct="0">
              <a:spcBef>
                <a:spcPct val="0"/>
              </a:spcBef>
              <a:spcAft>
                <a:spcPct val="0"/>
              </a:spcAft>
              <a:defRPr/>
            </a:pPr>
            <a:r>
              <a:rPr lang="en-US" sz="1400" dirty="0" smtClean="0">
                <a:solidFill>
                  <a:prstClr val="white"/>
                </a:solidFill>
              </a:rPr>
              <a:t> www.dmp.wa.gov.au/ResourcesSafety                                     </a:t>
            </a:r>
            <a:fld id="{174AA6FC-3D63-43CB-91C5-5B95B57E7EA1}" type="slidenum">
              <a:rPr lang="en-US" sz="1400" b="1" smtClean="0">
                <a:solidFill>
                  <a:prstClr val="white"/>
                </a:solidFill>
              </a:rPr>
              <a:pPr algn="r" eaLnBrk="0" fontAlgn="base" hangingPunct="0">
                <a:spcBef>
                  <a:spcPct val="0"/>
                </a:spcBef>
                <a:spcAft>
                  <a:spcPct val="0"/>
                </a:spcAft>
                <a:defRPr/>
              </a:pPr>
              <a:t>‹#›</a:t>
            </a:fld>
            <a:endParaRPr lang="en-US" sz="1400" b="1" dirty="0" smtClean="0">
              <a:solidFill>
                <a:prstClr val="white"/>
              </a:solidFill>
            </a:endParaRPr>
          </a:p>
        </p:txBody>
      </p:sp>
      <p:sp>
        <p:nvSpPr>
          <p:cNvPr id="1030" name="Line 10"/>
          <p:cNvSpPr>
            <a:spLocks noChangeShapeType="1"/>
          </p:cNvSpPr>
          <p:nvPr userDrawn="1"/>
        </p:nvSpPr>
        <p:spPr bwMode="auto">
          <a:xfrm>
            <a:off x="838200" y="1219200"/>
            <a:ext cx="7620000" cy="0"/>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AU" sz="2400">
              <a:solidFill>
                <a:prstClr val="black"/>
              </a:solidFill>
            </a:endParaRPr>
          </a:p>
        </p:txBody>
      </p:sp>
    </p:spTree>
    <p:extLst>
      <p:ext uri="{BB962C8B-B14F-4D97-AF65-F5344CB8AC3E}">
        <p14:creationId xmlns:p14="http://schemas.microsoft.com/office/powerpoint/2010/main" val="262088746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l" rtl="0" eaLnBrk="0" fontAlgn="base" hangingPunct="0">
        <a:spcBef>
          <a:spcPct val="0"/>
        </a:spcBef>
        <a:spcAft>
          <a:spcPct val="0"/>
        </a:spcAft>
        <a:defRPr sz="2800">
          <a:solidFill>
            <a:schemeClr val="tx1"/>
          </a:solidFill>
          <a:latin typeface="+mj-lt"/>
          <a:ea typeface="MS PGothic" pitchFamily="34" charset="-128"/>
          <a:cs typeface="+mj-cs"/>
        </a:defRPr>
      </a:lvl1pPr>
      <a:lvl2pPr algn="l" rtl="0" eaLnBrk="0" fontAlgn="base" hangingPunct="0">
        <a:spcBef>
          <a:spcPct val="0"/>
        </a:spcBef>
        <a:spcAft>
          <a:spcPct val="0"/>
        </a:spcAft>
        <a:defRPr sz="2800">
          <a:solidFill>
            <a:schemeClr val="tx1"/>
          </a:solidFill>
          <a:latin typeface="Arial" charset="0"/>
          <a:ea typeface="MS PGothic" pitchFamily="34" charset="-128"/>
        </a:defRPr>
      </a:lvl2pPr>
      <a:lvl3pPr algn="l" rtl="0" eaLnBrk="0" fontAlgn="base" hangingPunct="0">
        <a:spcBef>
          <a:spcPct val="0"/>
        </a:spcBef>
        <a:spcAft>
          <a:spcPct val="0"/>
        </a:spcAft>
        <a:defRPr sz="2800">
          <a:solidFill>
            <a:schemeClr val="tx1"/>
          </a:solidFill>
          <a:latin typeface="Arial" charset="0"/>
          <a:ea typeface="MS PGothic" pitchFamily="34" charset="-128"/>
        </a:defRPr>
      </a:lvl3pPr>
      <a:lvl4pPr algn="l" rtl="0" eaLnBrk="0" fontAlgn="base" hangingPunct="0">
        <a:spcBef>
          <a:spcPct val="0"/>
        </a:spcBef>
        <a:spcAft>
          <a:spcPct val="0"/>
        </a:spcAft>
        <a:defRPr sz="2800">
          <a:solidFill>
            <a:schemeClr val="tx1"/>
          </a:solidFill>
          <a:latin typeface="Arial" charset="0"/>
          <a:ea typeface="MS PGothic" pitchFamily="34" charset="-128"/>
        </a:defRPr>
      </a:lvl4pPr>
      <a:lvl5pPr algn="l" rtl="0" eaLnBrk="0" fontAlgn="base" hangingPunct="0">
        <a:spcBef>
          <a:spcPct val="0"/>
        </a:spcBef>
        <a:spcAft>
          <a:spcPct val="0"/>
        </a:spcAft>
        <a:defRPr sz="2800">
          <a:solidFill>
            <a:schemeClr val="tx1"/>
          </a:solidFill>
          <a:latin typeface="Arial" charset="0"/>
          <a:ea typeface="MS PGothic" pitchFamily="34" charset="-128"/>
        </a:defRPr>
      </a:lvl5pPr>
      <a:lvl6pPr marL="457200" algn="l" rtl="0" fontAlgn="base">
        <a:spcBef>
          <a:spcPct val="0"/>
        </a:spcBef>
        <a:spcAft>
          <a:spcPct val="0"/>
        </a:spcAft>
        <a:defRPr sz="4400">
          <a:solidFill>
            <a:schemeClr val="tx2"/>
          </a:solidFill>
          <a:latin typeface="Arial" charset="0"/>
          <a:ea typeface="ＭＳ Ｐゴシック" pitchFamily="-124" charset="-128"/>
        </a:defRPr>
      </a:lvl6pPr>
      <a:lvl7pPr marL="914400" algn="l" rtl="0" fontAlgn="base">
        <a:spcBef>
          <a:spcPct val="0"/>
        </a:spcBef>
        <a:spcAft>
          <a:spcPct val="0"/>
        </a:spcAft>
        <a:defRPr sz="4400">
          <a:solidFill>
            <a:schemeClr val="tx2"/>
          </a:solidFill>
          <a:latin typeface="Arial" charset="0"/>
          <a:ea typeface="ＭＳ Ｐゴシック" pitchFamily="-124" charset="-128"/>
        </a:defRPr>
      </a:lvl7pPr>
      <a:lvl8pPr marL="1371600" algn="l" rtl="0" fontAlgn="base">
        <a:spcBef>
          <a:spcPct val="0"/>
        </a:spcBef>
        <a:spcAft>
          <a:spcPct val="0"/>
        </a:spcAft>
        <a:defRPr sz="4400">
          <a:solidFill>
            <a:schemeClr val="tx2"/>
          </a:solidFill>
          <a:latin typeface="Arial" charset="0"/>
          <a:ea typeface="ＭＳ Ｐゴシック" pitchFamily="-124" charset="-128"/>
        </a:defRPr>
      </a:lvl8pPr>
      <a:lvl9pPr marL="1828800" algn="l" rtl="0" fontAlgn="base">
        <a:spcBef>
          <a:spcPct val="0"/>
        </a:spcBef>
        <a:spcAft>
          <a:spcPct val="0"/>
        </a:spcAft>
        <a:defRPr sz="4400">
          <a:solidFill>
            <a:schemeClr val="tx2"/>
          </a:solidFill>
          <a:latin typeface="Arial" charset="0"/>
          <a:ea typeface="ＭＳ Ｐゴシック" pitchFamily="-124"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218" name="Picture 9" descr="Powerpoint design"/>
          <p:cNvPicPr>
            <a:picLocks noChangeAspect="1" noChangeArrowheads="1"/>
          </p:cNvPicPr>
          <p:nvPr/>
        </p:nvPicPr>
        <p:blipFill>
          <a:blip r:embed="rId13" cstate="print"/>
          <a:srcRect l="841" t="73334" r="3508"/>
          <a:stretch>
            <a:fillRect/>
          </a:stretch>
        </p:blipFill>
        <p:spPr bwMode="auto">
          <a:xfrm>
            <a:off x="0" y="5029200"/>
            <a:ext cx="8820150" cy="1828800"/>
          </a:xfrm>
          <a:prstGeom prst="rect">
            <a:avLst/>
          </a:prstGeom>
          <a:noFill/>
          <a:ln w="9525">
            <a:noFill/>
            <a:miter lim="800000"/>
            <a:headEnd/>
            <a:tailEnd/>
          </a:ln>
        </p:spPr>
      </p:pic>
      <p:sp>
        <p:nvSpPr>
          <p:cNvPr id="9219" name="Rectangle 2"/>
          <p:cNvSpPr>
            <a:spLocks noGrp="1" noChangeArrowheads="1"/>
          </p:cNvSpPr>
          <p:nvPr>
            <p:ph type="title"/>
          </p:nvPr>
        </p:nvSpPr>
        <p:spPr bwMode="auto">
          <a:xfrm>
            <a:off x="685800" y="228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9220" name="Rectangle 3"/>
          <p:cNvSpPr>
            <a:spLocks noGrp="1" noChangeArrowheads="1"/>
          </p:cNvSpPr>
          <p:nvPr>
            <p:ph type="body" idx="1"/>
          </p:nvPr>
        </p:nvSpPr>
        <p:spPr bwMode="auto">
          <a:xfrm>
            <a:off x="685800" y="1600200"/>
            <a:ext cx="7772400" cy="449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32" name="Text Box 8"/>
          <p:cNvSpPr txBox="1">
            <a:spLocks noChangeArrowheads="1"/>
          </p:cNvSpPr>
          <p:nvPr/>
        </p:nvSpPr>
        <p:spPr bwMode="auto">
          <a:xfrm>
            <a:off x="1600200" y="6537325"/>
            <a:ext cx="7543800" cy="304800"/>
          </a:xfrm>
          <a:prstGeom prst="rect">
            <a:avLst/>
          </a:prstGeom>
          <a:noFill/>
          <a:ln w="9525">
            <a:noFill/>
            <a:miter lim="800000"/>
            <a:headEnd/>
            <a:tailEnd/>
          </a:ln>
        </p:spPr>
        <p:txBody>
          <a:bodyPr>
            <a:spAutoFit/>
          </a:bodyPr>
          <a:lstStyle/>
          <a:p>
            <a:pPr algn="ctr" eaLnBrk="0" fontAlgn="base" hangingPunct="0">
              <a:spcBef>
                <a:spcPct val="0"/>
              </a:spcBef>
              <a:spcAft>
                <a:spcPct val="0"/>
              </a:spcAft>
              <a:defRPr/>
            </a:pPr>
            <a:r>
              <a:rPr lang="en-US" sz="1400" dirty="0">
                <a:solidFill>
                  <a:srgbClr val="FFFFFF"/>
                </a:solidFill>
              </a:rPr>
              <a:t> www.dmp.wa.gov.au/ResourcesSafety</a:t>
            </a:r>
          </a:p>
        </p:txBody>
      </p:sp>
      <p:sp>
        <p:nvSpPr>
          <p:cNvPr id="1034" name="Line 10"/>
          <p:cNvSpPr>
            <a:spLocks noChangeShapeType="1"/>
          </p:cNvSpPr>
          <p:nvPr/>
        </p:nvSpPr>
        <p:spPr bwMode="auto">
          <a:xfrm>
            <a:off x="838200" y="1219200"/>
            <a:ext cx="7620000" cy="0"/>
          </a:xfrm>
          <a:prstGeom prst="line">
            <a:avLst/>
          </a:prstGeom>
          <a:noFill/>
          <a:ln w="15875">
            <a:solidFill>
              <a:schemeClr val="tx1"/>
            </a:solidFill>
            <a:round/>
            <a:headEnd/>
            <a:tailEnd/>
          </a:ln>
        </p:spPr>
        <p:txBody>
          <a:bodyPr wrap="none" anchor="ctr"/>
          <a:lstStyle/>
          <a:p>
            <a:pPr eaLnBrk="0" fontAlgn="base" hangingPunct="0">
              <a:spcBef>
                <a:spcPct val="0"/>
              </a:spcBef>
              <a:spcAft>
                <a:spcPct val="0"/>
              </a:spcAft>
              <a:defRPr/>
            </a:pPr>
            <a:endParaRPr lang="en-AU" sz="2400">
              <a:solidFill>
                <a:srgbClr val="000000"/>
              </a:solidFill>
            </a:endParaRPr>
          </a:p>
        </p:txBody>
      </p:sp>
      <p:sp>
        <p:nvSpPr>
          <p:cNvPr id="1030" name="Rectangle 6"/>
          <p:cNvSpPr>
            <a:spLocks noGrp="1" noChangeArrowheads="1"/>
          </p:cNvSpPr>
          <p:nvPr>
            <p:ph type="sldNum" sz="quarter" idx="4"/>
          </p:nvPr>
        </p:nvSpPr>
        <p:spPr bwMode="auto">
          <a:xfrm>
            <a:off x="7239000" y="6524625"/>
            <a:ext cx="1905000" cy="3333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200">
                <a:solidFill>
                  <a:srgbClr val="CF5E31"/>
                </a:solidFill>
                <a:latin typeface="Arial" charset="0"/>
                <a:ea typeface="ＭＳ Ｐゴシック" pitchFamily="-124" charset="-128"/>
                <a:cs typeface="+mn-cs"/>
              </a:defRPr>
            </a:lvl1pPr>
          </a:lstStyle>
          <a:p>
            <a:pPr fontAlgn="base">
              <a:spcBef>
                <a:spcPct val="0"/>
              </a:spcBef>
              <a:spcAft>
                <a:spcPct val="0"/>
              </a:spcAft>
              <a:defRPr/>
            </a:pPr>
            <a:fld id="{FF8D125E-C098-4188-ACAE-D16F295D60B7}" type="slidenum">
              <a:rPr lang="en-US"/>
              <a:pPr fontAlgn="base">
                <a:spcBef>
                  <a:spcPct val="0"/>
                </a:spcBef>
                <a:spcAft>
                  <a:spcPct val="0"/>
                </a:spcAft>
                <a:defRPr/>
              </a:pPr>
              <a:t>‹#›</a:t>
            </a:fld>
            <a:endParaRPr lang="en-US" dirty="0"/>
          </a:p>
        </p:txBody>
      </p:sp>
    </p:spTree>
    <p:extLst>
      <p:ext uri="{BB962C8B-B14F-4D97-AF65-F5344CB8AC3E}">
        <p14:creationId xmlns:p14="http://schemas.microsoft.com/office/powerpoint/2010/main" val="3633298066"/>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iming>
    <p:tnLst>
      <p:par>
        <p:cTn id="1" dur="indefinite" restart="never" nodeType="tmRoot"/>
      </p:par>
    </p:tnLst>
  </p:timing>
  <p:hf hdr="0" ftr="0" dt="0"/>
  <p:txStyles>
    <p:titleStyle>
      <a:lvl1pPr algn="l" rtl="0" eaLnBrk="0" fontAlgn="base" hangingPunct="0">
        <a:spcBef>
          <a:spcPct val="0"/>
        </a:spcBef>
        <a:spcAft>
          <a:spcPct val="0"/>
        </a:spcAft>
        <a:defRPr sz="2800">
          <a:solidFill>
            <a:schemeClr val="tx2"/>
          </a:solidFill>
          <a:latin typeface="+mj-lt"/>
          <a:ea typeface="+mj-ea"/>
          <a:cs typeface="ＭＳ Ｐゴシック"/>
        </a:defRPr>
      </a:lvl1pPr>
      <a:lvl2pPr algn="l" rtl="0" eaLnBrk="0" fontAlgn="base" hangingPunct="0">
        <a:spcBef>
          <a:spcPct val="0"/>
        </a:spcBef>
        <a:spcAft>
          <a:spcPct val="0"/>
        </a:spcAft>
        <a:defRPr sz="2800">
          <a:solidFill>
            <a:schemeClr val="tx2"/>
          </a:solidFill>
          <a:latin typeface="Arial" charset="0"/>
          <a:ea typeface="ＭＳ Ｐゴシック" pitchFamily="-124" charset="-128"/>
          <a:cs typeface="ＭＳ Ｐゴシック"/>
        </a:defRPr>
      </a:lvl2pPr>
      <a:lvl3pPr algn="l" rtl="0" eaLnBrk="0" fontAlgn="base" hangingPunct="0">
        <a:spcBef>
          <a:spcPct val="0"/>
        </a:spcBef>
        <a:spcAft>
          <a:spcPct val="0"/>
        </a:spcAft>
        <a:defRPr sz="2800">
          <a:solidFill>
            <a:schemeClr val="tx2"/>
          </a:solidFill>
          <a:latin typeface="Arial" charset="0"/>
          <a:ea typeface="ＭＳ Ｐゴシック" pitchFamily="-124" charset="-128"/>
          <a:cs typeface="ＭＳ Ｐゴシック"/>
        </a:defRPr>
      </a:lvl3pPr>
      <a:lvl4pPr algn="l" rtl="0" eaLnBrk="0" fontAlgn="base" hangingPunct="0">
        <a:spcBef>
          <a:spcPct val="0"/>
        </a:spcBef>
        <a:spcAft>
          <a:spcPct val="0"/>
        </a:spcAft>
        <a:defRPr sz="2800">
          <a:solidFill>
            <a:schemeClr val="tx2"/>
          </a:solidFill>
          <a:latin typeface="Arial" charset="0"/>
          <a:ea typeface="ＭＳ Ｐゴシック" pitchFamily="-124" charset="-128"/>
          <a:cs typeface="ＭＳ Ｐゴシック"/>
        </a:defRPr>
      </a:lvl4pPr>
      <a:lvl5pPr algn="l" rtl="0" eaLnBrk="0" fontAlgn="base" hangingPunct="0">
        <a:spcBef>
          <a:spcPct val="0"/>
        </a:spcBef>
        <a:spcAft>
          <a:spcPct val="0"/>
        </a:spcAft>
        <a:defRPr sz="2800">
          <a:solidFill>
            <a:schemeClr val="tx2"/>
          </a:solidFill>
          <a:latin typeface="Arial" charset="0"/>
          <a:ea typeface="ＭＳ Ｐゴシック" pitchFamily="-124" charset="-128"/>
          <a:cs typeface="ＭＳ Ｐゴシック"/>
        </a:defRPr>
      </a:lvl5pPr>
      <a:lvl6pPr marL="457200" algn="l" rtl="0" fontAlgn="base">
        <a:spcBef>
          <a:spcPct val="0"/>
        </a:spcBef>
        <a:spcAft>
          <a:spcPct val="0"/>
        </a:spcAft>
        <a:defRPr sz="4400">
          <a:solidFill>
            <a:schemeClr val="tx2"/>
          </a:solidFill>
          <a:latin typeface="Arial" charset="0"/>
          <a:ea typeface="ＭＳ Ｐゴシック" pitchFamily="-124" charset="-128"/>
        </a:defRPr>
      </a:lvl6pPr>
      <a:lvl7pPr marL="914400" algn="l" rtl="0" fontAlgn="base">
        <a:spcBef>
          <a:spcPct val="0"/>
        </a:spcBef>
        <a:spcAft>
          <a:spcPct val="0"/>
        </a:spcAft>
        <a:defRPr sz="4400">
          <a:solidFill>
            <a:schemeClr val="tx2"/>
          </a:solidFill>
          <a:latin typeface="Arial" charset="0"/>
          <a:ea typeface="ＭＳ Ｐゴシック" pitchFamily="-124" charset="-128"/>
        </a:defRPr>
      </a:lvl7pPr>
      <a:lvl8pPr marL="1371600" algn="l" rtl="0" fontAlgn="base">
        <a:spcBef>
          <a:spcPct val="0"/>
        </a:spcBef>
        <a:spcAft>
          <a:spcPct val="0"/>
        </a:spcAft>
        <a:defRPr sz="4400">
          <a:solidFill>
            <a:schemeClr val="tx2"/>
          </a:solidFill>
          <a:latin typeface="Arial" charset="0"/>
          <a:ea typeface="ＭＳ Ｐゴシック" pitchFamily="-124" charset="-128"/>
        </a:defRPr>
      </a:lvl8pPr>
      <a:lvl9pPr marL="1828800" algn="l" rtl="0" fontAlgn="base">
        <a:spcBef>
          <a:spcPct val="0"/>
        </a:spcBef>
        <a:spcAft>
          <a:spcPct val="0"/>
        </a:spcAft>
        <a:defRPr sz="4400">
          <a:solidFill>
            <a:schemeClr val="tx2"/>
          </a:solidFill>
          <a:latin typeface="Arial" charset="0"/>
          <a:ea typeface="ＭＳ Ｐゴシック" pitchFamily="-124" charset="-128"/>
        </a:defRPr>
      </a:lvl9pPr>
    </p:titleStyle>
    <p:bodyStyle>
      <a:lvl1pPr marL="342900" indent="-342900" algn="l" rtl="0" eaLnBrk="0" fontAlgn="base" hangingPunct="0">
        <a:spcBef>
          <a:spcPct val="20000"/>
        </a:spcBef>
        <a:spcAft>
          <a:spcPct val="0"/>
        </a:spcAft>
        <a:buChar char="•"/>
        <a:defRPr sz="2400">
          <a:solidFill>
            <a:schemeClr val="tx1"/>
          </a:solidFill>
          <a:latin typeface="+mn-lt"/>
          <a:ea typeface="+mn-ea"/>
          <a:cs typeface="ＭＳ Ｐゴシック"/>
        </a:defRPr>
      </a:lvl1pPr>
      <a:lvl2pPr marL="742950" indent="-285750" algn="l" rtl="0" eaLnBrk="0" fontAlgn="base" hangingPunct="0">
        <a:spcBef>
          <a:spcPct val="20000"/>
        </a:spcBef>
        <a:spcAft>
          <a:spcPct val="0"/>
        </a:spcAft>
        <a:buChar char="–"/>
        <a:defRPr sz="2400">
          <a:solidFill>
            <a:schemeClr val="tx1"/>
          </a:solidFill>
          <a:latin typeface="+mn-lt"/>
          <a:ea typeface="+mn-ea"/>
          <a:cs typeface="ＭＳ Ｐゴシック"/>
        </a:defRPr>
      </a:lvl2pPr>
      <a:lvl3pPr marL="1143000" indent="-228600" algn="l" rtl="0" eaLnBrk="0" fontAlgn="base" hangingPunct="0">
        <a:spcBef>
          <a:spcPct val="20000"/>
        </a:spcBef>
        <a:spcAft>
          <a:spcPct val="0"/>
        </a:spcAft>
        <a:buChar char="•"/>
        <a:defRPr sz="2400">
          <a:solidFill>
            <a:schemeClr val="tx1"/>
          </a:solidFill>
          <a:latin typeface="+mn-lt"/>
          <a:ea typeface="+mn-ea"/>
          <a:cs typeface="ＭＳ Ｐゴシック"/>
        </a:defRPr>
      </a:lvl3pPr>
      <a:lvl4pPr marL="1600200" indent="-228600" algn="l" rtl="0" eaLnBrk="0" fontAlgn="base" hangingPunct="0">
        <a:spcBef>
          <a:spcPct val="20000"/>
        </a:spcBef>
        <a:spcAft>
          <a:spcPct val="0"/>
        </a:spcAft>
        <a:buChar char="–"/>
        <a:defRPr sz="2000">
          <a:solidFill>
            <a:schemeClr val="tx1"/>
          </a:solidFill>
          <a:latin typeface="+mn-lt"/>
          <a:ea typeface="+mn-ea"/>
          <a:cs typeface="ＭＳ Ｐゴシック"/>
        </a:defRPr>
      </a:lvl4pPr>
      <a:lvl5pPr marL="2057400" indent="-228600" algn="l" rtl="0" eaLnBrk="0" fontAlgn="base" hangingPunct="0">
        <a:spcBef>
          <a:spcPct val="20000"/>
        </a:spcBef>
        <a:spcAft>
          <a:spcPct val="0"/>
        </a:spcAft>
        <a:buChar char="»"/>
        <a:defRPr sz="2000">
          <a:solidFill>
            <a:schemeClr val="tx1"/>
          </a:solidFill>
          <a:latin typeface="+mn-lt"/>
          <a:ea typeface="+mn-ea"/>
          <a:cs typeface="ＭＳ Ｐゴシック"/>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RSDComms@dmp.wa.gov.au" TargetMode="External"/><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hyperlink" Target="http://www.dmp.wa.gov.au/ResourcesSafety" TargetMode="Externa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0.xml"/><Relationship Id="rId1" Type="http://schemas.openxmlformats.org/officeDocument/2006/relationships/slideLayout" Target="../slideLayouts/slideLayout4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1.xml"/><Relationship Id="rId1" Type="http://schemas.openxmlformats.org/officeDocument/2006/relationships/slideLayout" Target="../slideLayouts/slideLayout4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2.xml"/><Relationship Id="rId1" Type="http://schemas.openxmlformats.org/officeDocument/2006/relationships/slideLayout" Target="../slideLayouts/slideLayout4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47.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28.jpeg"/><Relationship Id="rId7" Type="http://schemas.openxmlformats.org/officeDocument/2006/relationships/diagramColors" Target="../diagrams/colors5.xml"/><Relationship Id="rId2" Type="http://schemas.openxmlformats.org/officeDocument/2006/relationships/notesSlide" Target="../notesSlides/notesSlide17.xml"/><Relationship Id="rId1" Type="http://schemas.openxmlformats.org/officeDocument/2006/relationships/slideLayout" Target="../slideLayouts/slideLayout13.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8" Type="http://schemas.openxmlformats.org/officeDocument/2006/relationships/diagramColors" Target="../diagrams/colors6.xml"/><Relationship Id="rId3" Type="http://schemas.openxmlformats.org/officeDocument/2006/relationships/image" Target="../media/image29.png"/><Relationship Id="rId7" Type="http://schemas.openxmlformats.org/officeDocument/2006/relationships/diagramQuickStyle" Target="../diagrams/quickStyle6.xml"/><Relationship Id="rId2" Type="http://schemas.openxmlformats.org/officeDocument/2006/relationships/notesSlide" Target="../notesSlides/notesSlide19.xml"/><Relationship Id="rId1" Type="http://schemas.openxmlformats.org/officeDocument/2006/relationships/slideLayout" Target="../slideLayouts/slideLayout13.xml"/><Relationship Id="rId6" Type="http://schemas.openxmlformats.org/officeDocument/2006/relationships/diagramLayout" Target="../diagrams/layout6.xml"/><Relationship Id="rId5" Type="http://schemas.openxmlformats.org/officeDocument/2006/relationships/diagramData" Target="../diagrams/data6.xml"/><Relationship Id="rId4" Type="http://schemas.microsoft.com/office/2007/relationships/hdphoto" Target="../media/hdphoto1.wdp"/><Relationship Id="rId9" Type="http://schemas.microsoft.com/office/2007/relationships/diagramDrawing" Target="../diagrams/drawing6.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13.xml"/><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8" Type="http://schemas.openxmlformats.org/officeDocument/2006/relationships/image" Target="../media/image4.wmf"/><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4.xml"/><Relationship Id="rId1" Type="http://schemas.openxmlformats.org/officeDocument/2006/relationships/vmlDrawing" Target="../drawings/vmlDrawing1.vml"/><Relationship Id="rId5" Type="http://schemas.openxmlformats.org/officeDocument/2006/relationships/image" Target="../media/image6.emf"/><Relationship Id="rId4" Type="http://schemas.openxmlformats.org/officeDocument/2006/relationships/oleObject" Target="../embeddings/Microsoft_Excel_97-2003_Worksheet1.xls"/></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5.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42988" y="1546225"/>
            <a:ext cx="7273925" cy="3232150"/>
          </a:xfrm>
          <a:prstGeom prst="rect">
            <a:avLst/>
          </a:prstGeom>
        </p:spPr>
        <p:txBody>
          <a:bodyPr>
            <a:spAutoFit/>
          </a:bodyPr>
          <a:lstStyle/>
          <a:p>
            <a:pPr marL="342900" indent="-342900" algn="l" eaLnBrk="0" hangingPunct="0">
              <a:spcBef>
                <a:spcPct val="20000"/>
              </a:spcBef>
              <a:buFontTx/>
              <a:buChar char="•"/>
              <a:defRPr/>
            </a:pPr>
            <a:r>
              <a:rPr lang="en-AU" sz="2000" dirty="0">
                <a:solidFill>
                  <a:srgbClr val="000000"/>
                </a:solidFill>
                <a:latin typeface="Arial"/>
              </a:rPr>
              <a:t>This PowerPoint has been produced for the public and is made available for non-commercial use (e.g. toolbox meetings, OHS discussions) </a:t>
            </a:r>
            <a:r>
              <a:rPr lang="en-AU" sz="2000" dirty="0">
                <a:solidFill>
                  <a:srgbClr val="000000"/>
                </a:solidFill>
              </a:rPr>
              <a:t>subject to the condition that the PowerPoint file is not altered without permission from Resources Safety.</a:t>
            </a:r>
          </a:p>
          <a:p>
            <a:pPr marL="342900" indent="-342900" algn="l" eaLnBrk="0" hangingPunct="0">
              <a:spcBef>
                <a:spcPct val="20000"/>
              </a:spcBef>
              <a:buFontTx/>
              <a:buChar char="•"/>
              <a:defRPr/>
            </a:pPr>
            <a:endParaRPr lang="en-AU" sz="2000" dirty="0">
              <a:solidFill>
                <a:srgbClr val="000000"/>
              </a:solidFill>
              <a:latin typeface="Arial"/>
            </a:endParaRPr>
          </a:p>
          <a:p>
            <a:pPr marL="342900" indent="-342900" algn="l" eaLnBrk="0" hangingPunct="0">
              <a:buFont typeface="Arial" pitchFamily="34" charset="0"/>
              <a:buChar char="•"/>
              <a:defRPr/>
            </a:pPr>
            <a:r>
              <a:rPr lang="en-AU" sz="2000" dirty="0">
                <a:solidFill>
                  <a:srgbClr val="000000"/>
                </a:solidFill>
                <a:latin typeface="Arial"/>
              </a:rPr>
              <a:t>For resources, information or clarification, please contact:</a:t>
            </a:r>
          </a:p>
          <a:p>
            <a:pPr lvl="1" algn="l" eaLnBrk="0" hangingPunct="0">
              <a:defRPr/>
            </a:pPr>
            <a:r>
              <a:rPr lang="en-AU" sz="2000" dirty="0">
                <a:solidFill>
                  <a:srgbClr val="000000"/>
                </a:solidFill>
                <a:latin typeface="Arial"/>
                <a:hlinkClick r:id="rId3"/>
              </a:rPr>
              <a:t>RSDComms@dmp.wa.gov.au</a:t>
            </a:r>
            <a:r>
              <a:rPr lang="en-AU" sz="2000" dirty="0">
                <a:solidFill>
                  <a:srgbClr val="000000"/>
                </a:solidFill>
                <a:latin typeface="Arial"/>
              </a:rPr>
              <a:t>    </a:t>
            </a:r>
          </a:p>
          <a:p>
            <a:pPr lvl="1" algn="l" eaLnBrk="0" hangingPunct="0">
              <a:defRPr/>
            </a:pPr>
            <a:r>
              <a:rPr lang="en-AU" sz="2000" dirty="0">
                <a:solidFill>
                  <a:srgbClr val="000000"/>
                </a:solidFill>
                <a:latin typeface="Arial"/>
              </a:rPr>
              <a:t>or visit</a:t>
            </a:r>
          </a:p>
          <a:p>
            <a:pPr lvl="1" algn="l" eaLnBrk="0" hangingPunct="0">
              <a:defRPr/>
            </a:pPr>
            <a:r>
              <a:rPr lang="en-AU" sz="2000" dirty="0">
                <a:solidFill>
                  <a:srgbClr val="000000"/>
                </a:solidFill>
                <a:latin typeface="Arial"/>
                <a:hlinkClick r:id="rId4"/>
              </a:rPr>
              <a:t>www.dmp.wa.gov.au/ResourcesSafety</a:t>
            </a:r>
            <a:r>
              <a:rPr lang="en-AU" sz="2000" dirty="0">
                <a:solidFill>
                  <a:srgbClr val="000000"/>
                </a:solidFill>
                <a:latin typeface="Arial"/>
              </a:rPr>
              <a:t> </a:t>
            </a:r>
          </a:p>
        </p:txBody>
      </p:sp>
      <p:sp>
        <p:nvSpPr>
          <p:cNvPr id="15363" name="Rectangle 4"/>
          <p:cNvSpPr>
            <a:spLocks noChangeArrowheads="1"/>
          </p:cNvSpPr>
          <p:nvPr/>
        </p:nvSpPr>
        <p:spPr bwMode="auto">
          <a:xfrm>
            <a:off x="827088" y="620713"/>
            <a:ext cx="81375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eaLnBrk="0" hangingPunct="0"/>
            <a:r>
              <a:rPr lang="en-AU" sz="2800" smtClean="0">
                <a:solidFill>
                  <a:srgbClr val="CF5E31"/>
                </a:solidFill>
              </a:rPr>
              <a:t>Please read this before using presentation</a:t>
            </a:r>
            <a:endParaRPr lang="en-AU" sz="2800" smtClean="0">
              <a:solidFill>
                <a:srgbClr val="000000"/>
              </a:solidFill>
            </a:endParaRPr>
          </a:p>
        </p:txBody>
      </p:sp>
    </p:spTree>
    <p:extLst>
      <p:ext uri="{BB962C8B-B14F-4D97-AF65-F5344CB8AC3E}">
        <p14:creationId xmlns:p14="http://schemas.microsoft.com/office/powerpoint/2010/main" val="10015414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solidFill>
                  <a:schemeClr val="tx1"/>
                </a:solidFill>
              </a:rPr>
              <a:t>Teamwork is the key</a:t>
            </a:r>
            <a:endParaRPr lang="en-AU" dirty="0">
              <a:solidFill>
                <a:schemeClr val="tx1"/>
              </a:solidFill>
            </a:endParaRPr>
          </a:p>
        </p:txBody>
      </p:sp>
      <p:sp>
        <p:nvSpPr>
          <p:cNvPr id="4" name="Slide Number Placeholder 3"/>
          <p:cNvSpPr>
            <a:spLocks noGrp="1"/>
          </p:cNvSpPr>
          <p:nvPr>
            <p:ph type="sldNum" sz="quarter" idx="10"/>
          </p:nvPr>
        </p:nvSpPr>
        <p:spPr/>
        <p:txBody>
          <a:bodyPr/>
          <a:lstStyle/>
          <a:p>
            <a:pPr>
              <a:defRPr/>
            </a:pPr>
            <a:fld id="{DE59A281-C0BE-45D7-BDE8-584827E2C07B}" type="slidenum">
              <a:rPr lang="en-AU" smtClean="0"/>
              <a:pPr>
                <a:defRPr/>
              </a:pPr>
              <a:t>10</a:t>
            </a:fld>
            <a:endParaRPr lang="en-AU"/>
          </a:p>
        </p:txBody>
      </p:sp>
      <p:graphicFrame>
        <p:nvGraphicFramePr>
          <p:cNvPr id="8" name="Diagram 7"/>
          <p:cNvGraphicFramePr/>
          <p:nvPr>
            <p:extLst>
              <p:ext uri="{D42A27DB-BD31-4B8C-83A1-F6EECF244321}">
                <p14:modId xmlns:p14="http://schemas.microsoft.com/office/powerpoint/2010/main" val="80800135"/>
              </p:ext>
            </p:extLst>
          </p:nvPr>
        </p:nvGraphicFramePr>
        <p:xfrm>
          <a:off x="539552" y="1484784"/>
          <a:ext cx="8064896" cy="45365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369354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solidFill>
                  <a:schemeClr val="tx1"/>
                </a:solidFill>
              </a:rPr>
              <a:t>Focusing on priority safety and health issues</a:t>
            </a:r>
            <a:endParaRPr lang="en-AU" dirty="0">
              <a:solidFill>
                <a:schemeClr val="tx1"/>
              </a:solidFill>
            </a:endParaRPr>
          </a:p>
        </p:txBody>
      </p:sp>
      <p:graphicFrame>
        <p:nvGraphicFramePr>
          <p:cNvPr id="6" name="Table Placeholder 5"/>
          <p:cNvGraphicFramePr>
            <a:graphicFrameLocks noGrp="1"/>
          </p:cNvGraphicFramePr>
          <p:nvPr>
            <p:ph idx="1"/>
            <p:extLst>
              <p:ext uri="{D42A27DB-BD31-4B8C-83A1-F6EECF244321}">
                <p14:modId xmlns:p14="http://schemas.microsoft.com/office/powerpoint/2010/main" val="75153932"/>
              </p:ext>
            </p:extLst>
          </p:nvPr>
        </p:nvGraphicFramePr>
        <p:xfrm>
          <a:off x="539552" y="1484784"/>
          <a:ext cx="7990656" cy="44930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p:cNvSpPr>
            <a:spLocks noGrp="1"/>
          </p:cNvSpPr>
          <p:nvPr>
            <p:ph type="sldNum" sz="quarter" idx="10"/>
          </p:nvPr>
        </p:nvSpPr>
        <p:spPr/>
        <p:txBody>
          <a:bodyPr/>
          <a:lstStyle/>
          <a:p>
            <a:pPr>
              <a:defRPr/>
            </a:pPr>
            <a:fld id="{DE59A281-C0BE-45D7-BDE8-584827E2C07B}" type="slidenum">
              <a:rPr lang="en-AU" smtClean="0"/>
              <a:pPr>
                <a:defRPr/>
              </a:pPr>
              <a:t>11</a:t>
            </a:fld>
            <a:endParaRPr lang="en-AU"/>
          </a:p>
        </p:txBody>
      </p:sp>
    </p:spTree>
    <p:extLst>
      <p:ext uri="{BB962C8B-B14F-4D97-AF65-F5344CB8AC3E}">
        <p14:creationId xmlns:p14="http://schemas.microsoft.com/office/powerpoint/2010/main" val="9891591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solidFill>
                  <a:schemeClr val="tx1"/>
                </a:solidFill>
              </a:rPr>
              <a:t>Supporting cultural change</a:t>
            </a:r>
            <a:endParaRPr lang="en-AU" dirty="0">
              <a:solidFill>
                <a:schemeClr val="tx1"/>
              </a:solidFill>
            </a:endParaRPr>
          </a:p>
        </p:txBody>
      </p:sp>
      <p:graphicFrame>
        <p:nvGraphicFramePr>
          <p:cNvPr id="6" name="Table Placeholder 5"/>
          <p:cNvGraphicFramePr>
            <a:graphicFrameLocks noGrp="1"/>
          </p:cNvGraphicFramePr>
          <p:nvPr>
            <p:ph idx="1"/>
            <p:extLst>
              <p:ext uri="{D42A27DB-BD31-4B8C-83A1-F6EECF244321}">
                <p14:modId xmlns:p14="http://schemas.microsoft.com/office/powerpoint/2010/main" val="1134738708"/>
              </p:ext>
            </p:extLst>
          </p:nvPr>
        </p:nvGraphicFramePr>
        <p:xfrm>
          <a:off x="1475656" y="1412776"/>
          <a:ext cx="6118448" cy="44930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p:cNvSpPr>
            <a:spLocks noGrp="1"/>
          </p:cNvSpPr>
          <p:nvPr>
            <p:ph type="sldNum" sz="quarter" idx="10"/>
          </p:nvPr>
        </p:nvSpPr>
        <p:spPr/>
        <p:txBody>
          <a:bodyPr/>
          <a:lstStyle/>
          <a:p>
            <a:pPr>
              <a:defRPr/>
            </a:pPr>
            <a:fld id="{DE59A281-C0BE-45D7-BDE8-584827E2C07B}" type="slidenum">
              <a:rPr lang="en-AU" smtClean="0"/>
              <a:pPr>
                <a:defRPr/>
              </a:pPr>
              <a:t>12</a:t>
            </a:fld>
            <a:endParaRPr lang="en-AU"/>
          </a:p>
        </p:txBody>
      </p:sp>
    </p:spTree>
    <p:extLst>
      <p:ext uri="{BB962C8B-B14F-4D97-AF65-F5344CB8AC3E}">
        <p14:creationId xmlns:p14="http://schemas.microsoft.com/office/powerpoint/2010/main" val="40743236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1"/>
            <a:ext cx="9144000" cy="6525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idx="1"/>
          </p:nvPr>
        </p:nvSpPr>
        <p:spPr>
          <a:xfrm>
            <a:off x="323528" y="188640"/>
            <a:ext cx="8496944" cy="6048672"/>
          </a:xfrm>
          <a:prstGeom prst="rect">
            <a:avLst/>
          </a:prstGeom>
          <a:solidFill>
            <a:schemeClr val="bg1">
              <a:alpha val="70000"/>
            </a:schemeClr>
          </a:solidFill>
          <a:ln>
            <a:noFill/>
          </a:ln>
          <a:effectLst>
            <a:softEdge rad="152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eaLnBrk="1" hangingPunct="1">
              <a:buNone/>
            </a:pPr>
            <a:r>
              <a:rPr lang="en-AU" sz="4000" kern="1200" dirty="0">
                <a:solidFill>
                  <a:schemeClr val="tx1"/>
                </a:solidFill>
                <a:cs typeface="+mn-cs"/>
              </a:rPr>
              <a:t>Q. How can you improve safety outcomes?</a:t>
            </a:r>
          </a:p>
          <a:p>
            <a:pPr marL="0" indent="0" algn="ctr" eaLnBrk="1" hangingPunct="1">
              <a:buNone/>
            </a:pPr>
            <a:endParaRPr lang="en-AU" sz="2800" kern="1200" dirty="0">
              <a:solidFill>
                <a:schemeClr val="tx1"/>
              </a:solidFill>
              <a:cs typeface="+mn-cs"/>
            </a:endParaRPr>
          </a:p>
          <a:p>
            <a:pPr marL="0" indent="0" algn="ctr" eaLnBrk="1" hangingPunct="1">
              <a:buNone/>
            </a:pPr>
            <a:endParaRPr lang="en-AU" sz="2800" kern="1200" dirty="0">
              <a:solidFill>
                <a:schemeClr val="tx1"/>
              </a:solidFill>
              <a:cs typeface="+mn-cs"/>
            </a:endParaRPr>
          </a:p>
          <a:p>
            <a:pPr marL="0" indent="0" algn="ctr" eaLnBrk="1" hangingPunct="1">
              <a:buNone/>
            </a:pPr>
            <a:endParaRPr lang="en-AU" sz="2800" kern="1200" dirty="0">
              <a:solidFill>
                <a:schemeClr val="tx1"/>
              </a:solidFill>
              <a:cs typeface="+mn-cs"/>
            </a:endParaRPr>
          </a:p>
          <a:p>
            <a:pPr marL="0" indent="0" algn="ctr" eaLnBrk="1" hangingPunct="1">
              <a:buNone/>
            </a:pPr>
            <a:r>
              <a:rPr lang="en-AU" sz="4000" kern="1200" dirty="0" smtClean="0">
                <a:solidFill>
                  <a:schemeClr val="tx1"/>
                </a:solidFill>
                <a:cs typeface="+mn-cs"/>
              </a:rPr>
              <a:t>A</a:t>
            </a:r>
            <a:r>
              <a:rPr lang="en-AU" sz="4000" kern="1200" dirty="0">
                <a:solidFill>
                  <a:schemeClr val="tx1"/>
                </a:solidFill>
                <a:cs typeface="+mn-cs"/>
              </a:rPr>
              <a:t>. Focus on risk management</a:t>
            </a:r>
          </a:p>
        </p:txBody>
      </p:sp>
      <p:sp>
        <p:nvSpPr>
          <p:cNvPr id="4" name="Slide Number Placeholder 3"/>
          <p:cNvSpPr>
            <a:spLocks noGrp="1"/>
          </p:cNvSpPr>
          <p:nvPr>
            <p:ph type="sldNum" sz="quarter" idx="10"/>
          </p:nvPr>
        </p:nvSpPr>
        <p:spPr/>
        <p:txBody>
          <a:bodyPr/>
          <a:lstStyle/>
          <a:p>
            <a:pPr>
              <a:defRPr/>
            </a:pPr>
            <a:fld id="{65F01BBC-B154-426B-B193-7FA9844B8C65}" type="slidenum">
              <a:rPr lang="en-US" smtClean="0"/>
              <a:pPr>
                <a:defRPr/>
              </a:pPr>
              <a:t>13</a:t>
            </a:fld>
            <a:endParaRPr lang="en-US" dirty="0"/>
          </a:p>
        </p:txBody>
      </p:sp>
    </p:spTree>
    <p:extLst>
      <p:ext uri="{BB962C8B-B14F-4D97-AF65-F5344CB8AC3E}">
        <p14:creationId xmlns:p14="http://schemas.microsoft.com/office/powerpoint/2010/main" val="3250342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AU" dirty="0" smtClean="0">
                <a:solidFill>
                  <a:schemeClr val="tx1"/>
                </a:solidFill>
              </a:rPr>
              <a:t>What’s involved in risk management?</a:t>
            </a:r>
            <a:endParaRPr lang="en-AU" dirty="0">
              <a:solidFill>
                <a:schemeClr val="tx1"/>
              </a:solidFill>
            </a:endParaRPr>
          </a:p>
        </p:txBody>
      </p:sp>
      <p:sp>
        <p:nvSpPr>
          <p:cNvPr id="4" name="Slide Number Placeholder 3"/>
          <p:cNvSpPr>
            <a:spLocks noGrp="1"/>
          </p:cNvSpPr>
          <p:nvPr>
            <p:ph type="sldNum" sz="quarter" idx="10"/>
          </p:nvPr>
        </p:nvSpPr>
        <p:spPr/>
        <p:txBody>
          <a:bodyPr/>
          <a:lstStyle/>
          <a:p>
            <a:pPr>
              <a:defRPr/>
            </a:pPr>
            <a:fld id="{65F01BBC-B154-426B-B193-7FA9844B8C65}" type="slidenum">
              <a:rPr lang="en-US" smtClean="0"/>
              <a:pPr>
                <a:defRPr/>
              </a:pPr>
              <a:t>14</a:t>
            </a:fld>
            <a:endParaRPr lang="en-US" dirty="0"/>
          </a:p>
        </p:txBody>
      </p:sp>
      <p:pic>
        <p:nvPicPr>
          <p:cNvPr id="5" name="Picture 4" descr="Risk management.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67744" y="1340768"/>
            <a:ext cx="4901033" cy="5012798"/>
          </a:xfrm>
          <a:prstGeom prst="rect">
            <a:avLst/>
          </a:prstGeom>
        </p:spPr>
      </p:pic>
    </p:spTree>
    <p:extLst>
      <p:ext uri="{BB962C8B-B14F-4D97-AF65-F5344CB8AC3E}">
        <p14:creationId xmlns:p14="http://schemas.microsoft.com/office/powerpoint/2010/main" val="356116926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How do we manage risk?</a:t>
            </a:r>
            <a:endParaRPr lang="en-AU" dirty="0"/>
          </a:p>
        </p:txBody>
      </p:sp>
      <p:sp>
        <p:nvSpPr>
          <p:cNvPr id="4" name="Slide Number Placeholder 3"/>
          <p:cNvSpPr>
            <a:spLocks noGrp="1"/>
          </p:cNvSpPr>
          <p:nvPr>
            <p:ph type="sldNum" sz="quarter" idx="10"/>
          </p:nvPr>
        </p:nvSpPr>
        <p:spPr/>
        <p:txBody>
          <a:bodyPr/>
          <a:lstStyle/>
          <a:p>
            <a:pPr>
              <a:defRPr/>
            </a:pPr>
            <a:fld id="{65F01BBC-B154-426B-B193-7FA9844B8C65}" type="slidenum">
              <a:rPr lang="en-US" smtClean="0"/>
              <a:pPr>
                <a:defRPr/>
              </a:pPr>
              <a:t>15</a:t>
            </a:fld>
            <a:endParaRPr lang="en-US" dirty="0"/>
          </a:p>
        </p:txBody>
      </p:sp>
      <p:pic>
        <p:nvPicPr>
          <p:cNvPr id="7" name="Picture 6" descr="Risk management process.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55576" y="1340768"/>
            <a:ext cx="7704856" cy="5065202"/>
          </a:xfrm>
          <a:prstGeom prst="rect">
            <a:avLst/>
          </a:prstGeom>
        </p:spPr>
      </p:pic>
      <p:sp>
        <p:nvSpPr>
          <p:cNvPr id="6" name="Oval 5"/>
          <p:cNvSpPr/>
          <p:nvPr/>
        </p:nvSpPr>
        <p:spPr bwMode="auto">
          <a:xfrm>
            <a:off x="3563888" y="4797152"/>
            <a:ext cx="2016224" cy="720080"/>
          </a:xfrm>
          <a:prstGeom prst="ellipse">
            <a:avLst/>
          </a:prstGeom>
          <a:noFill/>
          <a:ln w="57150"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AU" sz="2400">
              <a:solidFill>
                <a:srgbClr val="000000"/>
              </a:solidFill>
            </a:endParaRPr>
          </a:p>
        </p:txBody>
      </p:sp>
      <p:sp>
        <p:nvSpPr>
          <p:cNvPr id="8" name="Oval 7"/>
          <p:cNvSpPr/>
          <p:nvPr/>
        </p:nvSpPr>
        <p:spPr bwMode="auto">
          <a:xfrm>
            <a:off x="3583102" y="2195091"/>
            <a:ext cx="2016224" cy="720080"/>
          </a:xfrm>
          <a:prstGeom prst="ellipse">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AU" sz="2400">
              <a:solidFill>
                <a:srgbClr val="000000"/>
              </a:solidFill>
            </a:endParaRPr>
          </a:p>
        </p:txBody>
      </p:sp>
      <p:sp>
        <p:nvSpPr>
          <p:cNvPr id="3" name="TextBox 2"/>
          <p:cNvSpPr txBox="1"/>
          <p:nvPr/>
        </p:nvSpPr>
        <p:spPr>
          <a:xfrm>
            <a:off x="7848364" y="6309320"/>
            <a:ext cx="1224136" cy="215444"/>
          </a:xfrm>
          <a:prstGeom prst="rect">
            <a:avLst/>
          </a:prstGeom>
          <a:noFill/>
        </p:spPr>
        <p:txBody>
          <a:bodyPr wrap="square" rtlCol="0">
            <a:spAutoFit/>
          </a:bodyPr>
          <a:lstStyle/>
          <a:p>
            <a:r>
              <a:rPr lang="en-AU" sz="800" dirty="0" smtClean="0"/>
              <a:t>NSW MDG 1010</a:t>
            </a:r>
            <a:endParaRPr lang="en-AU" sz="800" dirty="0"/>
          </a:p>
        </p:txBody>
      </p:sp>
    </p:spTree>
    <p:extLst>
      <p:ext uri="{BB962C8B-B14F-4D97-AF65-F5344CB8AC3E}">
        <p14:creationId xmlns:p14="http://schemas.microsoft.com/office/powerpoint/2010/main" val="3854056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12" descr="wogina 075.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453335"/>
          </a:xfrm>
          <a:prstGeom prst="rect">
            <a:avLst/>
          </a:prstGeom>
          <a:noFill/>
          <a:ln w="9525">
            <a:noFill/>
            <a:miter lim="800000"/>
            <a:headEnd/>
            <a:tailEnd/>
          </a:ln>
        </p:spPr>
      </p:pic>
      <p:sp>
        <p:nvSpPr>
          <p:cNvPr id="8" name="Rectangle 7"/>
          <p:cNvSpPr/>
          <p:nvPr/>
        </p:nvSpPr>
        <p:spPr>
          <a:xfrm>
            <a:off x="4283968" y="404664"/>
            <a:ext cx="4536504" cy="5976664"/>
          </a:xfrm>
          <a:prstGeom prst="rect">
            <a:avLst/>
          </a:prstGeom>
          <a:solidFill>
            <a:schemeClr val="bg1">
              <a:alpha val="70000"/>
            </a:schemeClr>
          </a:solidFill>
          <a:ln>
            <a:noFill/>
          </a:ln>
          <a:effectLst>
            <a:softEdge rad="152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3200" dirty="0" smtClean="0">
                <a:solidFill>
                  <a:schemeClr val="tx1"/>
                </a:solidFill>
              </a:rPr>
              <a:t>Problems</a:t>
            </a:r>
          </a:p>
          <a:p>
            <a:pPr algn="ctr"/>
            <a:endParaRPr lang="en-AU" sz="3200" dirty="0" smtClean="0">
              <a:solidFill>
                <a:schemeClr val="tx1"/>
              </a:solidFill>
            </a:endParaRPr>
          </a:p>
          <a:p>
            <a:pPr algn="ctr"/>
            <a:endParaRPr lang="en-AU" sz="3200" dirty="0" smtClean="0">
              <a:solidFill>
                <a:schemeClr val="tx1"/>
              </a:solidFill>
            </a:endParaRPr>
          </a:p>
          <a:p>
            <a:pPr algn="ctr"/>
            <a:endParaRPr lang="en-AU" sz="3200" dirty="0">
              <a:solidFill>
                <a:schemeClr val="tx1"/>
              </a:solidFill>
            </a:endParaRPr>
          </a:p>
          <a:p>
            <a:pPr algn="ctr"/>
            <a:endParaRPr lang="en-AU" sz="3200" dirty="0">
              <a:solidFill>
                <a:schemeClr val="tx1"/>
              </a:solidFill>
            </a:endParaRPr>
          </a:p>
          <a:p>
            <a:pPr algn="ctr"/>
            <a:endParaRPr lang="en-AU" sz="3200" dirty="0" smtClean="0">
              <a:solidFill>
                <a:schemeClr val="tx1"/>
              </a:solidFill>
            </a:endParaRPr>
          </a:p>
          <a:p>
            <a:pPr algn="ctr"/>
            <a:endParaRPr lang="en-AU" sz="3200" dirty="0">
              <a:solidFill>
                <a:schemeClr val="tx1"/>
              </a:solidFill>
            </a:endParaRPr>
          </a:p>
          <a:p>
            <a:pPr algn="ctr"/>
            <a:endParaRPr lang="en-AU" sz="3200" dirty="0" smtClean="0">
              <a:solidFill>
                <a:schemeClr val="tx1"/>
              </a:solidFill>
            </a:endParaRPr>
          </a:p>
          <a:p>
            <a:pPr algn="ctr"/>
            <a:endParaRPr lang="en-AU" sz="3200" dirty="0">
              <a:solidFill>
                <a:schemeClr val="tx1"/>
              </a:solidFill>
            </a:endParaRPr>
          </a:p>
          <a:p>
            <a:pPr algn="ctr"/>
            <a:endParaRPr lang="en-AU" sz="3200" dirty="0" smtClean="0">
              <a:solidFill>
                <a:schemeClr val="tx1"/>
              </a:solidFill>
            </a:endParaRPr>
          </a:p>
        </p:txBody>
      </p:sp>
      <p:sp>
        <p:nvSpPr>
          <p:cNvPr id="10" name="Rectangle 9"/>
          <p:cNvSpPr/>
          <p:nvPr/>
        </p:nvSpPr>
        <p:spPr>
          <a:xfrm>
            <a:off x="4572000" y="1628800"/>
            <a:ext cx="4104456" cy="4450449"/>
          </a:xfrm>
          <a:prstGeom prst="rect">
            <a:avLst/>
          </a:prstGeom>
        </p:spPr>
        <p:txBody>
          <a:bodyPr wrap="square">
            <a:spAutoFit/>
          </a:bodyPr>
          <a:lstStyle/>
          <a:p>
            <a:pPr marL="342900" indent="-342900" eaLnBrk="0" fontAlgn="base" hangingPunct="0">
              <a:spcBef>
                <a:spcPct val="20000"/>
              </a:spcBef>
              <a:spcAft>
                <a:spcPct val="0"/>
              </a:spcAft>
              <a:buFont typeface="Arial" pitchFamily="34" charset="0"/>
              <a:buChar char="•"/>
            </a:pPr>
            <a:r>
              <a:rPr lang="en-AU" sz="2400" dirty="0">
                <a:cs typeface="ＭＳ Ｐゴシック"/>
              </a:rPr>
              <a:t>Not recognising or appreciating the hazard</a:t>
            </a:r>
          </a:p>
          <a:p>
            <a:pPr marL="342900" indent="-342900" eaLnBrk="0" fontAlgn="base" hangingPunct="0">
              <a:spcBef>
                <a:spcPct val="20000"/>
              </a:spcBef>
              <a:spcAft>
                <a:spcPct val="0"/>
              </a:spcAft>
              <a:buFont typeface="Arial" pitchFamily="34" charset="0"/>
              <a:buChar char="•"/>
            </a:pPr>
            <a:r>
              <a:rPr lang="en-AU" sz="2400" dirty="0">
                <a:cs typeface="ＭＳ Ｐゴシック"/>
              </a:rPr>
              <a:t>Playing the numbers game</a:t>
            </a:r>
          </a:p>
          <a:p>
            <a:pPr marL="342900" indent="-342900" eaLnBrk="0" fontAlgn="base" hangingPunct="0">
              <a:spcBef>
                <a:spcPct val="20000"/>
              </a:spcBef>
              <a:spcAft>
                <a:spcPct val="0"/>
              </a:spcAft>
              <a:buFont typeface="Arial" pitchFamily="34" charset="0"/>
              <a:buChar char="•"/>
            </a:pPr>
            <a:r>
              <a:rPr lang="en-AU" sz="2400" dirty="0">
                <a:cs typeface="ＭＳ Ｐゴシック"/>
              </a:rPr>
              <a:t>Not focusing on the controls and their ongoing effectiveness</a:t>
            </a:r>
          </a:p>
          <a:p>
            <a:pPr marL="342900" indent="-342900" eaLnBrk="0" fontAlgn="base" hangingPunct="0">
              <a:spcBef>
                <a:spcPct val="20000"/>
              </a:spcBef>
              <a:spcAft>
                <a:spcPct val="0"/>
              </a:spcAft>
              <a:buFont typeface="Arial" pitchFamily="34" charset="0"/>
              <a:buChar char="•"/>
            </a:pPr>
            <a:r>
              <a:rPr lang="en-AU" sz="2400" dirty="0">
                <a:cs typeface="ＭＳ Ｐゴシック"/>
              </a:rPr>
              <a:t>Ownership of the risk assessment </a:t>
            </a:r>
            <a:r>
              <a:rPr lang="en-AU" sz="2400" dirty="0" smtClean="0">
                <a:cs typeface="ＭＳ Ｐゴシック"/>
              </a:rPr>
              <a:t>process</a:t>
            </a:r>
          </a:p>
          <a:p>
            <a:pPr marL="342900" indent="-342900" eaLnBrk="0" fontAlgn="base" hangingPunct="0">
              <a:spcBef>
                <a:spcPct val="20000"/>
              </a:spcBef>
              <a:spcAft>
                <a:spcPct val="0"/>
              </a:spcAft>
              <a:buFont typeface="Arial" pitchFamily="34" charset="0"/>
              <a:buChar char="•"/>
            </a:pPr>
            <a:r>
              <a:rPr lang="en-AU" sz="2400" dirty="0" smtClean="0">
                <a:cs typeface="ＭＳ Ｐゴシック"/>
              </a:rPr>
              <a:t>Not recognising the right ‘value’</a:t>
            </a:r>
            <a:endParaRPr lang="en-AU" sz="2400" dirty="0">
              <a:cs typeface="ＭＳ Ｐゴシック"/>
            </a:endParaRPr>
          </a:p>
        </p:txBody>
      </p:sp>
      <p:sp>
        <p:nvSpPr>
          <p:cNvPr id="11" name="Slide Number Placeholder 10"/>
          <p:cNvSpPr>
            <a:spLocks noGrp="1"/>
          </p:cNvSpPr>
          <p:nvPr>
            <p:ph type="sldNum" sz="quarter" idx="10"/>
          </p:nvPr>
        </p:nvSpPr>
        <p:spPr/>
        <p:txBody>
          <a:bodyPr/>
          <a:lstStyle/>
          <a:p>
            <a:pPr>
              <a:defRPr/>
            </a:pPr>
            <a:fld id="{65F01BBC-B154-426B-B193-7FA9844B8C65}" type="slidenum">
              <a:rPr lang="en-US" smtClean="0"/>
              <a:pPr>
                <a:defRPr/>
              </a:pPr>
              <a:t>16</a:t>
            </a:fld>
            <a:endParaRPr lang="en-US" dirty="0"/>
          </a:p>
        </p:txBody>
      </p:sp>
    </p:spTree>
    <p:extLst>
      <p:ext uri="{BB962C8B-B14F-4D97-AF65-F5344CB8AC3E}">
        <p14:creationId xmlns:p14="http://schemas.microsoft.com/office/powerpoint/2010/main" val="42771130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nternal\corp\OurDocs\Cannington\Bec.MOORE\DSC00105.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5650"/>
          <a:stretch/>
        </p:blipFill>
        <p:spPr bwMode="auto">
          <a:xfrm>
            <a:off x="0" y="248"/>
            <a:ext cx="9148643" cy="645308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427984" y="260648"/>
            <a:ext cx="4427984" cy="1143000"/>
          </a:xfrm>
        </p:spPr>
        <p:txBody>
          <a:bodyPr/>
          <a:lstStyle/>
          <a:p>
            <a:pPr algn="r"/>
            <a:r>
              <a:rPr lang="en-AU" sz="3200" b="1" dirty="0" smtClean="0">
                <a:solidFill>
                  <a:schemeClr val="bg1"/>
                </a:solidFill>
              </a:rPr>
              <a:t>Defining the “value</a:t>
            </a:r>
            <a:r>
              <a:rPr lang="en-AU" sz="3200" dirty="0" smtClean="0">
                <a:solidFill>
                  <a:schemeClr val="bg1"/>
                </a:solidFill>
              </a:rPr>
              <a:t>”</a:t>
            </a:r>
            <a:r>
              <a:rPr lang="en-AU" sz="3200" dirty="0" smtClean="0">
                <a:solidFill>
                  <a:schemeClr val="tx1"/>
                </a:solidFill>
              </a:rPr>
              <a:t>’</a:t>
            </a:r>
            <a:endParaRPr lang="en-AU" sz="3200" dirty="0">
              <a:solidFill>
                <a:schemeClr val="tx1"/>
              </a:solidFill>
            </a:endParaRPr>
          </a:p>
        </p:txBody>
      </p:sp>
      <p:sp>
        <p:nvSpPr>
          <p:cNvPr id="4" name="Slide Number Placeholder 3"/>
          <p:cNvSpPr>
            <a:spLocks noGrp="1"/>
          </p:cNvSpPr>
          <p:nvPr>
            <p:ph type="sldNum" sz="quarter" idx="10"/>
          </p:nvPr>
        </p:nvSpPr>
        <p:spPr/>
        <p:txBody>
          <a:bodyPr/>
          <a:lstStyle/>
          <a:p>
            <a:pPr>
              <a:defRPr/>
            </a:pPr>
            <a:fld id="{65F01BBC-B154-426B-B193-7FA9844B8C65}" type="slidenum">
              <a:rPr lang="en-US" smtClean="0"/>
              <a:pPr>
                <a:defRPr/>
              </a:pPr>
              <a:t>17</a:t>
            </a:fld>
            <a:endParaRPr lang="en-US" dirty="0"/>
          </a:p>
        </p:txBody>
      </p:sp>
      <p:graphicFrame>
        <p:nvGraphicFramePr>
          <p:cNvPr id="5" name="Diagram 4"/>
          <p:cNvGraphicFramePr/>
          <p:nvPr>
            <p:extLst>
              <p:ext uri="{D42A27DB-BD31-4B8C-83A1-F6EECF244321}">
                <p14:modId xmlns:p14="http://schemas.microsoft.com/office/powerpoint/2010/main" val="1171553501"/>
              </p:ext>
            </p:extLst>
          </p:nvPr>
        </p:nvGraphicFramePr>
        <p:xfrm>
          <a:off x="-1692696" y="1988840"/>
          <a:ext cx="7344816" cy="502043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58671780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solidFill>
                  <a:schemeClr val="tx1"/>
                </a:solidFill>
              </a:rPr>
              <a:t>Risk management and relationships</a:t>
            </a:r>
            <a:endParaRPr lang="en-AU" dirty="0">
              <a:solidFill>
                <a:schemeClr val="tx1"/>
              </a:solidFill>
            </a:endParaRPr>
          </a:p>
        </p:txBody>
      </p:sp>
      <p:sp>
        <p:nvSpPr>
          <p:cNvPr id="4" name="Slide Number Placeholder 3"/>
          <p:cNvSpPr>
            <a:spLocks noGrp="1"/>
          </p:cNvSpPr>
          <p:nvPr>
            <p:ph type="sldNum" sz="quarter" idx="10"/>
          </p:nvPr>
        </p:nvSpPr>
        <p:spPr/>
        <p:txBody>
          <a:bodyPr/>
          <a:lstStyle/>
          <a:p>
            <a:pPr>
              <a:defRPr/>
            </a:pPr>
            <a:fld id="{65F01BBC-B154-426B-B193-7FA9844B8C65}" type="slidenum">
              <a:rPr lang="en-US" smtClean="0"/>
              <a:pPr>
                <a:defRPr/>
              </a:pPr>
              <a:t>18</a:t>
            </a:fld>
            <a:endParaRPr lang="en-US" dirty="0"/>
          </a:p>
        </p:txBody>
      </p:sp>
      <p:grpSp>
        <p:nvGrpSpPr>
          <p:cNvPr id="11" name="Group 10"/>
          <p:cNvGrpSpPr/>
          <p:nvPr/>
        </p:nvGrpSpPr>
        <p:grpSpPr>
          <a:xfrm>
            <a:off x="1547664" y="1700808"/>
            <a:ext cx="5472608" cy="3960440"/>
            <a:chOff x="1547664" y="1700808"/>
            <a:chExt cx="5472608" cy="3960440"/>
          </a:xfrm>
        </p:grpSpPr>
        <p:cxnSp>
          <p:nvCxnSpPr>
            <p:cNvPr id="6" name="Straight Connector 5"/>
            <p:cNvCxnSpPr/>
            <p:nvPr/>
          </p:nvCxnSpPr>
          <p:spPr bwMode="auto">
            <a:xfrm>
              <a:off x="1547664" y="1700808"/>
              <a:ext cx="0" cy="3960440"/>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7" name="Straight Connector 6"/>
            <p:cNvCxnSpPr/>
            <p:nvPr/>
          </p:nvCxnSpPr>
          <p:spPr bwMode="auto">
            <a:xfrm flipH="1">
              <a:off x="1547664" y="5661248"/>
              <a:ext cx="5472608" cy="0"/>
            </a:xfrm>
            <a:prstGeom prst="line">
              <a:avLst/>
            </a:prstGeom>
            <a:solidFill>
              <a:schemeClr val="accent1"/>
            </a:solidFill>
            <a:ln w="19050" cap="flat" cmpd="sng" algn="ctr">
              <a:solidFill>
                <a:schemeClr val="tx1"/>
              </a:solidFill>
              <a:prstDash val="solid"/>
              <a:round/>
              <a:headEnd type="none" w="med" len="med"/>
              <a:tailEnd type="none" w="med" len="med"/>
            </a:ln>
            <a:effectLst/>
          </p:spPr>
        </p:cxnSp>
      </p:grpSp>
      <p:sp>
        <p:nvSpPr>
          <p:cNvPr id="12" name="TextBox 11"/>
          <p:cNvSpPr txBox="1"/>
          <p:nvPr/>
        </p:nvSpPr>
        <p:spPr>
          <a:xfrm rot="16200000">
            <a:off x="-914663" y="3458491"/>
            <a:ext cx="4176464" cy="400110"/>
          </a:xfrm>
          <a:prstGeom prst="rect">
            <a:avLst/>
          </a:prstGeom>
          <a:noFill/>
        </p:spPr>
        <p:txBody>
          <a:bodyPr wrap="square" rtlCol="0">
            <a:spAutoFit/>
          </a:bodyPr>
          <a:lstStyle/>
          <a:p>
            <a:r>
              <a:rPr lang="en-AU" sz="2000" dirty="0" smtClean="0"/>
              <a:t>How much we care about people</a:t>
            </a:r>
            <a:endParaRPr lang="en-AU" sz="2000" dirty="0"/>
          </a:p>
        </p:txBody>
      </p:sp>
      <p:sp>
        <p:nvSpPr>
          <p:cNvPr id="13" name="TextBox 12"/>
          <p:cNvSpPr txBox="1"/>
          <p:nvPr/>
        </p:nvSpPr>
        <p:spPr>
          <a:xfrm>
            <a:off x="2143920" y="5806568"/>
            <a:ext cx="4608512" cy="400110"/>
          </a:xfrm>
          <a:prstGeom prst="rect">
            <a:avLst/>
          </a:prstGeom>
          <a:noFill/>
        </p:spPr>
        <p:txBody>
          <a:bodyPr wrap="square" rtlCol="0">
            <a:spAutoFit/>
          </a:bodyPr>
          <a:lstStyle/>
          <a:p>
            <a:r>
              <a:rPr lang="en-AU" sz="2000" dirty="0" smtClean="0"/>
              <a:t>How good we are at managing risk</a:t>
            </a:r>
            <a:endParaRPr lang="en-AU" sz="2000" dirty="0"/>
          </a:p>
        </p:txBody>
      </p:sp>
      <p:sp>
        <p:nvSpPr>
          <p:cNvPr id="14" name="Right Arrow 13"/>
          <p:cNvSpPr/>
          <p:nvPr/>
        </p:nvSpPr>
        <p:spPr bwMode="auto">
          <a:xfrm rot="19523642">
            <a:off x="736379" y="2593997"/>
            <a:ext cx="7095177" cy="1533501"/>
          </a:xfrm>
          <a:custGeom>
            <a:avLst/>
            <a:gdLst>
              <a:gd name="connsiteX0" fmla="*/ 0 w 7095177"/>
              <a:gd name="connsiteY0" fmla="*/ 383375 h 1533501"/>
              <a:gd name="connsiteX1" fmla="*/ 6328427 w 7095177"/>
              <a:gd name="connsiteY1" fmla="*/ 383375 h 1533501"/>
              <a:gd name="connsiteX2" fmla="*/ 6328427 w 7095177"/>
              <a:gd name="connsiteY2" fmla="*/ 0 h 1533501"/>
              <a:gd name="connsiteX3" fmla="*/ 7095177 w 7095177"/>
              <a:gd name="connsiteY3" fmla="*/ 766751 h 1533501"/>
              <a:gd name="connsiteX4" fmla="*/ 6328427 w 7095177"/>
              <a:gd name="connsiteY4" fmla="*/ 1533501 h 1533501"/>
              <a:gd name="connsiteX5" fmla="*/ 6328427 w 7095177"/>
              <a:gd name="connsiteY5" fmla="*/ 1150126 h 1533501"/>
              <a:gd name="connsiteX6" fmla="*/ 0 w 7095177"/>
              <a:gd name="connsiteY6" fmla="*/ 1150126 h 1533501"/>
              <a:gd name="connsiteX7" fmla="*/ 0 w 7095177"/>
              <a:gd name="connsiteY7" fmla="*/ 383375 h 1533501"/>
              <a:gd name="connsiteX0" fmla="*/ 27452 w 7095177"/>
              <a:gd name="connsiteY0" fmla="*/ 1108125 h 1533501"/>
              <a:gd name="connsiteX1" fmla="*/ 6328427 w 7095177"/>
              <a:gd name="connsiteY1" fmla="*/ 383375 h 1533501"/>
              <a:gd name="connsiteX2" fmla="*/ 6328427 w 7095177"/>
              <a:gd name="connsiteY2" fmla="*/ 0 h 1533501"/>
              <a:gd name="connsiteX3" fmla="*/ 7095177 w 7095177"/>
              <a:gd name="connsiteY3" fmla="*/ 766751 h 1533501"/>
              <a:gd name="connsiteX4" fmla="*/ 6328427 w 7095177"/>
              <a:gd name="connsiteY4" fmla="*/ 1533501 h 1533501"/>
              <a:gd name="connsiteX5" fmla="*/ 6328427 w 7095177"/>
              <a:gd name="connsiteY5" fmla="*/ 1150126 h 1533501"/>
              <a:gd name="connsiteX6" fmla="*/ 0 w 7095177"/>
              <a:gd name="connsiteY6" fmla="*/ 1150126 h 1533501"/>
              <a:gd name="connsiteX7" fmla="*/ 27452 w 7095177"/>
              <a:gd name="connsiteY7" fmla="*/ 1108125 h 1533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95177" h="1533501">
                <a:moveTo>
                  <a:pt x="27452" y="1108125"/>
                </a:moveTo>
                <a:lnTo>
                  <a:pt x="6328427" y="383375"/>
                </a:lnTo>
                <a:lnTo>
                  <a:pt x="6328427" y="0"/>
                </a:lnTo>
                <a:lnTo>
                  <a:pt x="7095177" y="766751"/>
                </a:lnTo>
                <a:lnTo>
                  <a:pt x="6328427" y="1533501"/>
                </a:lnTo>
                <a:lnTo>
                  <a:pt x="6328427" y="1150126"/>
                </a:lnTo>
                <a:lnTo>
                  <a:pt x="0" y="1150126"/>
                </a:lnTo>
                <a:lnTo>
                  <a:pt x="27452" y="1108125"/>
                </a:lnTo>
                <a:close/>
              </a:path>
            </a:pathLst>
          </a:custGeom>
          <a:solidFill>
            <a:srgbClr val="D0E3EA"/>
          </a:solidFill>
          <a:ln>
            <a:noFill/>
            <a:headEnd type="none" w="med" len="med"/>
            <a:tailEnd type="none" w="med" len="med"/>
          </a:ln>
        </p:spPr>
        <p:style>
          <a:lnRef idx="1">
            <a:schemeClr val="dk1"/>
          </a:lnRef>
          <a:fillRef idx="3">
            <a:schemeClr val="dk1"/>
          </a:fillRef>
          <a:effectRef idx="2">
            <a:schemeClr val="dk1"/>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2400" b="0" i="0" u="none" strike="noStrike" cap="none" normalizeH="0" baseline="0" smtClean="0">
              <a:ln>
                <a:noFill/>
              </a:ln>
              <a:solidFill>
                <a:schemeClr val="tx1"/>
              </a:solidFill>
              <a:effectLst/>
              <a:latin typeface="Arial" charset="0"/>
              <a:ea typeface="ＭＳ Ｐゴシック" pitchFamily="-124" charset="-128"/>
            </a:endParaRPr>
          </a:p>
        </p:txBody>
      </p:sp>
      <p:sp>
        <p:nvSpPr>
          <p:cNvPr id="15" name="Rounded Rectangle 14"/>
          <p:cNvSpPr/>
          <p:nvPr/>
        </p:nvSpPr>
        <p:spPr bwMode="auto">
          <a:xfrm>
            <a:off x="6752232" y="1824451"/>
            <a:ext cx="2694129" cy="432048"/>
          </a:xfrm>
          <a:prstGeom prst="round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kumimoji="0" lang="en-AU" sz="2000" b="0" i="0" u="none" strike="noStrike" cap="none" normalizeH="0" baseline="0" dirty="0" smtClean="0">
                <a:ln>
                  <a:noFill/>
                </a:ln>
                <a:solidFill>
                  <a:schemeClr val="tx1"/>
                </a:solidFill>
                <a:effectLst/>
                <a:latin typeface="Arial" charset="0"/>
                <a:ea typeface="ＭＳ Ｐゴシック" pitchFamily="-124" charset="-128"/>
              </a:rPr>
              <a:t>Your children</a:t>
            </a:r>
          </a:p>
        </p:txBody>
      </p:sp>
      <p:sp>
        <p:nvSpPr>
          <p:cNvPr id="16" name="Rounded Rectangle 15"/>
          <p:cNvSpPr/>
          <p:nvPr/>
        </p:nvSpPr>
        <p:spPr bwMode="auto">
          <a:xfrm>
            <a:off x="5405168" y="2751531"/>
            <a:ext cx="2694129" cy="432048"/>
          </a:xfrm>
          <a:prstGeom prst="round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eaLnBrk="0" fontAlgn="base" hangingPunct="0">
              <a:spcBef>
                <a:spcPct val="0"/>
              </a:spcBef>
              <a:spcAft>
                <a:spcPct val="0"/>
              </a:spcAft>
            </a:pPr>
            <a:r>
              <a:rPr lang="en-AU" sz="2000" dirty="0">
                <a:solidFill>
                  <a:schemeClr val="tx1"/>
                </a:solidFill>
                <a:latin typeface="Arial" charset="0"/>
                <a:ea typeface="ＭＳ Ｐゴシック" pitchFamily="-124" charset="-128"/>
              </a:rPr>
              <a:t>Your friends</a:t>
            </a:r>
          </a:p>
        </p:txBody>
      </p:sp>
      <p:sp>
        <p:nvSpPr>
          <p:cNvPr id="17" name="Rounded Rectangle 16"/>
          <p:cNvSpPr/>
          <p:nvPr/>
        </p:nvSpPr>
        <p:spPr bwMode="auto">
          <a:xfrm>
            <a:off x="3949288" y="3845906"/>
            <a:ext cx="2685948" cy="432048"/>
          </a:xfrm>
          <a:prstGeom prst="round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eaLnBrk="0" fontAlgn="base" hangingPunct="0">
              <a:spcBef>
                <a:spcPct val="0"/>
              </a:spcBef>
              <a:spcAft>
                <a:spcPct val="0"/>
              </a:spcAft>
            </a:pPr>
            <a:r>
              <a:rPr lang="en-AU" sz="2000" dirty="0" smtClean="0">
                <a:solidFill>
                  <a:schemeClr val="tx1"/>
                </a:solidFill>
                <a:latin typeface="Arial" charset="0"/>
                <a:ea typeface="ＭＳ Ｐゴシック" pitchFamily="-124" charset="-128"/>
              </a:rPr>
              <a:t> Site </a:t>
            </a:r>
            <a:r>
              <a:rPr lang="en-AU" sz="2000" dirty="0">
                <a:solidFill>
                  <a:schemeClr val="tx1"/>
                </a:solidFill>
                <a:latin typeface="Arial" charset="0"/>
                <a:ea typeface="ＭＳ Ｐゴシック" pitchFamily="-124" charset="-128"/>
              </a:rPr>
              <a:t>people</a:t>
            </a:r>
          </a:p>
        </p:txBody>
      </p:sp>
      <p:sp>
        <p:nvSpPr>
          <p:cNvPr id="18" name="Rounded Rectangle 17"/>
          <p:cNvSpPr/>
          <p:nvPr/>
        </p:nvSpPr>
        <p:spPr bwMode="auto">
          <a:xfrm>
            <a:off x="2434565" y="5041390"/>
            <a:ext cx="2694129" cy="417501"/>
          </a:xfrm>
          <a:prstGeom prst="round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eaLnBrk="0" fontAlgn="base" hangingPunct="0">
              <a:spcBef>
                <a:spcPct val="0"/>
              </a:spcBef>
              <a:spcAft>
                <a:spcPct val="0"/>
              </a:spcAft>
            </a:pPr>
            <a:r>
              <a:rPr lang="en-AU" sz="2000" dirty="0">
                <a:solidFill>
                  <a:schemeClr val="tx1"/>
                </a:solidFill>
                <a:latin typeface="Arial" charset="0"/>
                <a:ea typeface="ＭＳ Ｐゴシック" pitchFamily="-124" charset="-128"/>
              </a:rPr>
              <a:t>Strangers</a:t>
            </a:r>
          </a:p>
        </p:txBody>
      </p:sp>
      <p:sp>
        <p:nvSpPr>
          <p:cNvPr id="19" name="Rounded Rectangle 18"/>
          <p:cNvSpPr/>
          <p:nvPr/>
        </p:nvSpPr>
        <p:spPr bwMode="auto">
          <a:xfrm>
            <a:off x="6300192" y="4045187"/>
            <a:ext cx="2175231" cy="864096"/>
          </a:xfrm>
          <a:prstGeom prst="roundRect">
            <a:avLst/>
          </a:prstGeom>
          <a:solidFill>
            <a:srgbClr val="FFFF66"/>
          </a:solidFill>
          <a:ln>
            <a:solidFill>
              <a:schemeClr val="tx1"/>
            </a:solidFill>
            <a:headEnd type="none" w="med" len="med"/>
            <a:tailEnd type="none" w="med" len="med"/>
          </a:ln>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AU" sz="2000" b="0" i="0" u="none" strike="noStrike" cap="none" normalizeH="0" baseline="0" dirty="0" smtClean="0">
                <a:ln>
                  <a:noFill/>
                </a:ln>
                <a:solidFill>
                  <a:schemeClr val="tx1"/>
                </a:solidFill>
                <a:effectLst/>
                <a:latin typeface="Arial" charset="0"/>
                <a:ea typeface="ＭＳ Ｐゴシック" pitchFamily="-124" charset="-128"/>
              </a:rPr>
              <a:t>Efforts to protect them</a:t>
            </a:r>
          </a:p>
        </p:txBody>
      </p:sp>
      <p:sp>
        <p:nvSpPr>
          <p:cNvPr id="24" name="Flowchart: Connector 23"/>
          <p:cNvSpPr/>
          <p:nvPr/>
        </p:nvSpPr>
        <p:spPr bwMode="auto">
          <a:xfrm>
            <a:off x="2143920" y="4792636"/>
            <a:ext cx="437516" cy="441890"/>
          </a:xfrm>
          <a:prstGeom prst="flowChartConnector">
            <a:avLst/>
          </a:prstGeom>
          <a:ln>
            <a:headEnd type="none" w="med" len="med"/>
            <a:tailEnd type="none" w="med" len="med"/>
          </a:ln>
        </p:spPr>
        <p:style>
          <a:lnRef idx="3">
            <a:schemeClr val="lt1"/>
          </a:lnRef>
          <a:fillRef idx="1">
            <a:schemeClr val="accent2"/>
          </a:fillRef>
          <a:effectRef idx="1">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2400" b="0" i="0" u="none" strike="noStrike" cap="none" normalizeH="0" baseline="0" smtClean="0">
              <a:ln>
                <a:noFill/>
              </a:ln>
              <a:solidFill>
                <a:schemeClr val="tx1"/>
              </a:solidFill>
              <a:effectLst/>
              <a:latin typeface="Arial" charset="0"/>
              <a:ea typeface="ＭＳ Ｐゴシック" pitchFamily="-124" charset="-128"/>
            </a:endParaRPr>
          </a:p>
        </p:txBody>
      </p:sp>
      <p:sp>
        <p:nvSpPr>
          <p:cNvPr id="26" name="Flowchart: Connector 25"/>
          <p:cNvSpPr/>
          <p:nvPr/>
        </p:nvSpPr>
        <p:spPr bwMode="auto">
          <a:xfrm>
            <a:off x="3706779" y="3603297"/>
            <a:ext cx="437516" cy="441890"/>
          </a:xfrm>
          <a:prstGeom prst="flowChartConnector">
            <a:avLst/>
          </a:prstGeom>
          <a:ln>
            <a:headEnd type="none" w="med" len="med"/>
            <a:tailEnd type="none" w="med" len="med"/>
          </a:ln>
        </p:spPr>
        <p:style>
          <a:lnRef idx="3">
            <a:schemeClr val="lt1"/>
          </a:lnRef>
          <a:fillRef idx="1">
            <a:schemeClr val="accent4"/>
          </a:fillRef>
          <a:effectRef idx="1">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2400" b="0" i="0" u="none" strike="noStrike" cap="none" normalizeH="0" baseline="0" smtClean="0">
              <a:ln>
                <a:noFill/>
              </a:ln>
              <a:solidFill>
                <a:schemeClr val="tx1"/>
              </a:solidFill>
              <a:effectLst/>
              <a:latin typeface="Arial" charset="0"/>
              <a:ea typeface="ＭＳ Ｐゴシック" pitchFamily="-124" charset="-128"/>
            </a:endParaRPr>
          </a:p>
        </p:txBody>
      </p:sp>
      <p:sp>
        <p:nvSpPr>
          <p:cNvPr id="27" name="Flowchart: Connector 26"/>
          <p:cNvSpPr/>
          <p:nvPr/>
        </p:nvSpPr>
        <p:spPr bwMode="auto">
          <a:xfrm>
            <a:off x="5072471" y="2508834"/>
            <a:ext cx="437516" cy="441890"/>
          </a:xfrm>
          <a:prstGeom prst="flowChartConnector">
            <a:avLst/>
          </a:prstGeom>
          <a:ln>
            <a:headEnd type="none" w="med" len="med"/>
            <a:tailEnd type="none" w="med" len="med"/>
          </a:ln>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2400" b="0" i="0" u="none" strike="noStrike" cap="none" normalizeH="0" baseline="0" smtClean="0">
              <a:ln>
                <a:noFill/>
              </a:ln>
              <a:solidFill>
                <a:schemeClr val="tx1"/>
              </a:solidFill>
              <a:effectLst/>
              <a:latin typeface="Arial" charset="0"/>
              <a:ea typeface="ＭＳ Ｐゴシック" pitchFamily="-124" charset="-128"/>
            </a:endParaRPr>
          </a:p>
        </p:txBody>
      </p:sp>
      <p:sp>
        <p:nvSpPr>
          <p:cNvPr id="28" name="Flowchart: Connector 27"/>
          <p:cNvSpPr/>
          <p:nvPr/>
        </p:nvSpPr>
        <p:spPr bwMode="auto">
          <a:xfrm>
            <a:off x="6368125" y="1570314"/>
            <a:ext cx="437516" cy="441890"/>
          </a:xfrm>
          <a:prstGeom prst="flowChartConnector">
            <a:avLst/>
          </a:prstGeom>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2400" b="0" i="0" u="none" strike="noStrike" cap="none" normalizeH="0" baseline="0" smtClean="0">
              <a:ln>
                <a:noFill/>
              </a:ln>
              <a:solidFill>
                <a:schemeClr val="tx1"/>
              </a:solidFill>
              <a:effectLst/>
              <a:latin typeface="Arial" charset="0"/>
              <a:ea typeface="ＭＳ Ｐゴシック" pitchFamily="-124" charset="-128"/>
            </a:endParaRPr>
          </a:p>
        </p:txBody>
      </p:sp>
    </p:spTree>
    <p:extLst>
      <p:ext uri="{BB962C8B-B14F-4D97-AF65-F5344CB8AC3E}">
        <p14:creationId xmlns:p14="http://schemas.microsoft.com/office/powerpoint/2010/main" val="87079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500"/>
                                        <p:tgtEl>
                                          <p:spTgt spid="2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fade">
                                      <p:cBhvr>
                                        <p:cTn id="23" dur="500"/>
                                        <p:tgtEl>
                                          <p:spTgt spid="24"/>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fade">
                                      <p:cBhvr>
                                        <p:cTn id="31" dur="500"/>
                                        <p:tgtEl>
                                          <p:spTgt spid="26"/>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P spid="24" grpId="0" animBg="1"/>
      <p:bldP spid="26" grpId="0" animBg="1"/>
      <p:bldP spid="27" grpId="0" animBg="1"/>
      <p:bldP spid="2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W:\Publications and Promotions\Photo Library - Extras\Mines Safety Roadshow 2007\Pilbara MS Roadshow 2007\Tom Price - Paraburdoo scenery SH\Roadshow 2007 017.jpg"/>
          <p:cNvPicPr>
            <a:picLocks noChangeAspect="1" noChangeArrowheads="1"/>
          </p:cNvPicPr>
          <p:nvPr/>
        </p:nvPicPr>
        <p:blipFill rotWithShape="1">
          <a:blip r:embed="rId3" cstate="email">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rcRect/>
          <a:stretch/>
        </p:blipFill>
        <p:spPr bwMode="auto">
          <a:xfrm>
            <a:off x="0" y="-116160"/>
            <a:ext cx="9144000" cy="6641504"/>
          </a:xfrm>
          <a:prstGeom prst="rect">
            <a:avLst/>
          </a:prstGeom>
          <a:noFill/>
          <a:ln>
            <a:noFill/>
          </a:ln>
          <a:extLst>
            <a:ext uri="{909E8E84-426E-40DD-AFC4-6F175D3DCCD1}">
              <a14:hiddenFill xmlns:a14="http://schemas.microsoft.com/office/drawing/2010/main">
                <a:solidFill>
                  <a:srgbClr val="FFFFFF"/>
                </a:solidFill>
              </a14:hiddenFill>
            </a:ext>
          </a:extLst>
        </p:spPr>
      </p:pic>
      <p:graphicFrame>
        <p:nvGraphicFramePr>
          <p:cNvPr id="15" name="Diagram 14"/>
          <p:cNvGraphicFramePr/>
          <p:nvPr>
            <p:extLst>
              <p:ext uri="{D42A27DB-BD31-4B8C-83A1-F6EECF244321}">
                <p14:modId xmlns:p14="http://schemas.microsoft.com/office/powerpoint/2010/main" val="2053478924"/>
              </p:ext>
            </p:extLst>
          </p:nvPr>
        </p:nvGraphicFramePr>
        <p:xfrm>
          <a:off x="35496" y="584684"/>
          <a:ext cx="7560840" cy="568863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4" name="Title 3"/>
          <p:cNvSpPr>
            <a:spLocks noGrp="1"/>
          </p:cNvSpPr>
          <p:nvPr>
            <p:ph type="title"/>
          </p:nvPr>
        </p:nvSpPr>
        <p:spPr>
          <a:xfrm>
            <a:off x="186639" y="-111544"/>
            <a:ext cx="7772400" cy="1143000"/>
          </a:xfrm>
        </p:spPr>
        <p:txBody>
          <a:bodyPr/>
          <a:lstStyle/>
          <a:p>
            <a:r>
              <a:rPr lang="en-AU" dirty="0" smtClean="0">
                <a:solidFill>
                  <a:srgbClr val="FFFF00"/>
                </a:solidFill>
              </a:rPr>
              <a:t>Opportunities for cultural change</a:t>
            </a:r>
            <a:endParaRPr lang="en-AU" dirty="0">
              <a:solidFill>
                <a:srgbClr val="FFFF00"/>
              </a:solidFill>
            </a:endParaRPr>
          </a:p>
        </p:txBody>
      </p:sp>
      <p:sp>
        <p:nvSpPr>
          <p:cNvPr id="16" name="Rectangle 15"/>
          <p:cNvSpPr/>
          <p:nvPr/>
        </p:nvSpPr>
        <p:spPr>
          <a:xfrm>
            <a:off x="7380312" y="2132856"/>
            <a:ext cx="1497766" cy="569952"/>
          </a:xfrm>
          <a:prstGeom prst="rect">
            <a:avLst/>
          </a:prstGeom>
          <a:noFill/>
          <a:ln>
            <a:noFill/>
          </a:ln>
          <a:effectLst/>
        </p:spPr>
        <p:style>
          <a:lnRef idx="0">
            <a:scrgbClr r="0" g="0" b="0"/>
          </a:lnRef>
          <a:fillRef idx="0">
            <a:scrgbClr r="0" g="0" b="0"/>
          </a:fillRef>
          <a:effectRef idx="0">
            <a:scrgbClr r="0" g="0" b="0"/>
          </a:effectRef>
          <a:fontRef idx="minor">
            <a:schemeClr val="tx1">
              <a:hueOff val="0"/>
              <a:satOff val="0"/>
              <a:lumOff val="0"/>
              <a:alphaOff val="0"/>
            </a:schemeClr>
          </a:fontRef>
        </p:style>
      </p:sp>
      <p:sp>
        <p:nvSpPr>
          <p:cNvPr id="20" name="Rectangle 19"/>
          <p:cNvSpPr/>
          <p:nvPr/>
        </p:nvSpPr>
        <p:spPr>
          <a:xfrm>
            <a:off x="3823117" y="3144024"/>
            <a:ext cx="1497766" cy="569952"/>
          </a:xfrm>
          <a:prstGeom prst="rect">
            <a:avLst/>
          </a:prstGeom>
          <a:noFill/>
          <a:ln>
            <a:noFill/>
          </a:ln>
          <a:effectLst/>
        </p:spPr>
        <p:style>
          <a:lnRef idx="0">
            <a:scrgbClr r="0" g="0" b="0"/>
          </a:lnRef>
          <a:fillRef idx="0">
            <a:scrgbClr r="0" g="0" b="0"/>
          </a:fillRef>
          <a:effectRef idx="0">
            <a:scrgbClr r="0" g="0" b="0"/>
          </a:effectRef>
          <a:fontRef idx="minor">
            <a:schemeClr val="tx1">
              <a:hueOff val="0"/>
              <a:satOff val="0"/>
              <a:lumOff val="0"/>
              <a:alphaOff val="0"/>
            </a:schemeClr>
          </a:fontRef>
        </p:style>
      </p:sp>
      <p:sp>
        <p:nvSpPr>
          <p:cNvPr id="22" name="Slide Number Placeholder 21"/>
          <p:cNvSpPr>
            <a:spLocks noGrp="1"/>
          </p:cNvSpPr>
          <p:nvPr>
            <p:ph type="sldNum" sz="quarter" idx="10"/>
          </p:nvPr>
        </p:nvSpPr>
        <p:spPr/>
        <p:txBody>
          <a:bodyPr/>
          <a:lstStyle/>
          <a:p>
            <a:pPr>
              <a:defRPr/>
            </a:pPr>
            <a:fld id="{65F01BBC-B154-426B-B193-7FA9844B8C65}" type="slidenum">
              <a:rPr lang="en-US" smtClean="0"/>
              <a:pPr>
                <a:defRPr/>
              </a:pPr>
              <a:t>19</a:t>
            </a:fld>
            <a:endParaRPr lang="en-US" dirty="0"/>
          </a:p>
        </p:txBody>
      </p:sp>
      <p:sp>
        <p:nvSpPr>
          <p:cNvPr id="9" name="Sun 8"/>
          <p:cNvSpPr/>
          <p:nvPr/>
        </p:nvSpPr>
        <p:spPr>
          <a:xfrm>
            <a:off x="6722038" y="548680"/>
            <a:ext cx="2386466" cy="2049576"/>
          </a:xfrm>
          <a:prstGeom prst="sun">
            <a:avLst/>
          </a:prstGeom>
          <a:solidFill>
            <a:srgbClr val="FFFF00"/>
          </a:solidFill>
          <a:ln w="25400" cap="flat" cmpd="sng" algn="ctr">
            <a:solidFill>
              <a:sysClr val="window" lastClr="FFFFFF">
                <a:hueOff val="0"/>
                <a:satOff val="0"/>
                <a:lumOff val="0"/>
                <a:alphaOff val="0"/>
              </a:sysClr>
            </a:solidFill>
            <a:prstDash val="solid"/>
          </a:ln>
          <a:effectLst/>
        </p:spPr>
        <p:style>
          <a:lnRef idx="2">
            <a:scrgbClr r="0" g="0" b="0"/>
          </a:lnRef>
          <a:fillRef idx="1">
            <a:scrgbClr r="0" g="0" b="0"/>
          </a:fillRef>
          <a:effectRef idx="0">
            <a:scrgbClr r="0" g="0" b="0"/>
          </a:effectRef>
          <a:fontRef idx="minor">
            <a:schemeClr val="lt1"/>
          </a:fontRef>
        </p:style>
      </p:sp>
      <p:sp>
        <p:nvSpPr>
          <p:cNvPr id="2" name="TextBox 1"/>
          <p:cNvSpPr txBox="1"/>
          <p:nvPr/>
        </p:nvSpPr>
        <p:spPr>
          <a:xfrm>
            <a:off x="7305549" y="1401694"/>
            <a:ext cx="1249060" cy="369332"/>
          </a:xfrm>
          <a:prstGeom prst="rect">
            <a:avLst/>
          </a:prstGeom>
          <a:noFill/>
        </p:spPr>
        <p:txBody>
          <a:bodyPr wrap="none" rtlCol="0">
            <a:spAutoFit/>
          </a:bodyPr>
          <a:lstStyle/>
          <a:p>
            <a:r>
              <a:rPr lang="en-AU" dirty="0" smtClean="0"/>
              <a:t>Resilience</a:t>
            </a:r>
            <a:endParaRPr lang="en-AU" dirty="0"/>
          </a:p>
        </p:txBody>
      </p:sp>
    </p:spTree>
    <p:extLst>
      <p:ext uri="{BB962C8B-B14F-4D97-AF65-F5344CB8AC3E}">
        <p14:creationId xmlns:p14="http://schemas.microsoft.com/office/powerpoint/2010/main" val="174329622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10" descr="Powerpoint design"/>
          <p:cNvPicPr>
            <a:picLocks noChangeAspect="1" noChangeArrowheads="1"/>
          </p:cNvPicPr>
          <p:nvPr/>
        </p:nvPicPr>
        <p:blipFill>
          <a:blip r:embed="rId3">
            <a:extLst>
              <a:ext uri="{28A0092B-C50C-407E-A947-70E740481C1C}">
                <a14:useLocalDpi xmlns:a14="http://schemas.microsoft.com/office/drawing/2010/main" val="0"/>
              </a:ext>
            </a:extLst>
          </a:blip>
          <a:srcRect l="841"/>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Rectangle 7"/>
          <p:cNvSpPr>
            <a:spLocks noGrp="1" noChangeArrowheads="1"/>
          </p:cNvSpPr>
          <p:nvPr/>
        </p:nvSpPr>
        <p:spPr bwMode="auto">
          <a:xfrm>
            <a:off x="152689" y="2132856"/>
            <a:ext cx="7988300" cy="331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4000" dirty="0" smtClean="0">
                <a:solidFill>
                  <a:srgbClr val="000000"/>
                </a:solidFill>
              </a:rPr>
              <a:t>Regulator’s role in supporting positive cultural change to enhance safety management in mining</a:t>
            </a:r>
          </a:p>
          <a:p>
            <a:endParaRPr lang="en-US" sz="4000" dirty="0">
              <a:solidFill>
                <a:srgbClr val="CF5E31"/>
              </a:solidFill>
            </a:endParaRPr>
          </a:p>
        </p:txBody>
      </p:sp>
      <p:pic>
        <p:nvPicPr>
          <p:cNvPr id="19460" name="Picture 8" descr="DMP_RS_logo_white_09"/>
          <p:cNvPicPr>
            <a:picLocks noChangeAspect="1" noChangeArrowheads="1"/>
          </p:cNvPicPr>
          <p:nvPr/>
        </p:nvPicPr>
        <p:blipFill>
          <a:blip r:embed="rId4" cstate="print">
            <a:clrChange>
              <a:clrFrom>
                <a:srgbClr val="000000"/>
              </a:clrFrom>
              <a:clrTo>
                <a:srgbClr val="000000">
                  <a:alpha val="0"/>
                </a:srgbClr>
              </a:clrTo>
            </a:clrChange>
            <a:extLst>
              <a:ext uri="{28A0092B-C50C-407E-A947-70E740481C1C}">
                <a14:useLocalDpi xmlns:a14="http://schemas.microsoft.com/office/drawing/2010/main" val="0"/>
              </a:ext>
            </a:extLst>
          </a:blip>
          <a:srcRect t="20726" b="37823"/>
          <a:stretch>
            <a:fillRect/>
          </a:stretch>
        </p:blipFill>
        <p:spPr bwMode="auto">
          <a:xfrm>
            <a:off x="76200" y="228600"/>
            <a:ext cx="3505200" cy="70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1" name="Text Box 13"/>
          <p:cNvSpPr txBox="1">
            <a:spLocks noChangeArrowheads="1"/>
          </p:cNvSpPr>
          <p:nvPr/>
        </p:nvSpPr>
        <p:spPr bwMode="auto">
          <a:xfrm>
            <a:off x="1600200" y="6537325"/>
            <a:ext cx="7543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pitchFamily="34" charset="-128"/>
              </a:defRPr>
            </a:lvl1pPr>
            <a:lvl2pPr marL="742950" indent="-285750">
              <a:defRPr sz="2400">
                <a:solidFill>
                  <a:schemeClr val="tx1"/>
                </a:solidFill>
                <a:latin typeface="Arial" charset="0"/>
                <a:ea typeface="MS PGothic" pitchFamily="34" charset="-128"/>
              </a:defRPr>
            </a:lvl2pPr>
            <a:lvl3pPr marL="1143000" indent="-228600">
              <a:defRPr sz="2400">
                <a:solidFill>
                  <a:schemeClr val="tx1"/>
                </a:solidFill>
                <a:latin typeface="Arial" charset="0"/>
                <a:ea typeface="MS PGothic" pitchFamily="34" charset="-128"/>
              </a:defRPr>
            </a:lvl3pPr>
            <a:lvl4pPr marL="1600200" indent="-228600">
              <a:defRPr sz="2400">
                <a:solidFill>
                  <a:schemeClr val="tx1"/>
                </a:solidFill>
                <a:latin typeface="Arial" charset="0"/>
                <a:ea typeface="MS PGothic" pitchFamily="34" charset="-128"/>
              </a:defRPr>
            </a:lvl4pPr>
            <a:lvl5pPr marL="2057400" indent="-228600">
              <a:defRPr sz="2400">
                <a:solidFill>
                  <a:schemeClr val="tx1"/>
                </a:solidFill>
                <a:latin typeface="Arial" charset="0"/>
                <a:ea typeface="MS PGothic" pitchFamily="34" charset="-128"/>
              </a:defRPr>
            </a:lvl5pPr>
            <a:lvl6pPr marL="2514600" indent="-228600" eaLnBrk="0" fontAlgn="base" hangingPunct="0">
              <a:spcBef>
                <a:spcPct val="0"/>
              </a:spcBef>
              <a:spcAft>
                <a:spcPct val="0"/>
              </a:spcAft>
              <a:defRPr sz="2400">
                <a:solidFill>
                  <a:schemeClr val="tx1"/>
                </a:solidFill>
                <a:latin typeface="Arial" charset="0"/>
                <a:ea typeface="MS PGothic" pitchFamily="34" charset="-128"/>
              </a:defRPr>
            </a:lvl6pPr>
            <a:lvl7pPr marL="2971800" indent="-228600" eaLnBrk="0" fontAlgn="base" hangingPunct="0">
              <a:spcBef>
                <a:spcPct val="0"/>
              </a:spcBef>
              <a:spcAft>
                <a:spcPct val="0"/>
              </a:spcAft>
              <a:defRPr sz="2400">
                <a:solidFill>
                  <a:schemeClr val="tx1"/>
                </a:solidFill>
                <a:latin typeface="Arial" charset="0"/>
                <a:ea typeface="MS PGothic" pitchFamily="34" charset="-128"/>
              </a:defRPr>
            </a:lvl7pPr>
            <a:lvl8pPr marL="3429000" indent="-228600" eaLnBrk="0" fontAlgn="base" hangingPunct="0">
              <a:spcBef>
                <a:spcPct val="0"/>
              </a:spcBef>
              <a:spcAft>
                <a:spcPct val="0"/>
              </a:spcAft>
              <a:defRPr sz="2400">
                <a:solidFill>
                  <a:schemeClr val="tx1"/>
                </a:solidFill>
                <a:latin typeface="Arial" charset="0"/>
                <a:ea typeface="MS PGothic" pitchFamily="34" charset="-128"/>
              </a:defRPr>
            </a:lvl8pPr>
            <a:lvl9pPr marL="3886200" indent="-228600" eaLnBrk="0" fontAlgn="base" hangingPunct="0">
              <a:spcBef>
                <a:spcPct val="0"/>
              </a:spcBef>
              <a:spcAft>
                <a:spcPct val="0"/>
              </a:spcAft>
              <a:defRPr sz="2400">
                <a:solidFill>
                  <a:schemeClr val="tx1"/>
                </a:solidFill>
                <a:latin typeface="Arial" charset="0"/>
                <a:ea typeface="MS PGothic" pitchFamily="34" charset="-128"/>
              </a:defRPr>
            </a:lvl9pPr>
          </a:lstStyle>
          <a:p>
            <a:pPr algn="ctr"/>
            <a:r>
              <a:rPr lang="en-US" sz="1400">
                <a:solidFill>
                  <a:srgbClr val="FFFFFF"/>
                </a:solidFill>
              </a:rPr>
              <a:t> www.dmp.wa.gov.au/ResourcesSafety</a:t>
            </a:r>
          </a:p>
        </p:txBody>
      </p:sp>
      <p:sp>
        <p:nvSpPr>
          <p:cNvPr id="19462" name="Slide Number Placeholder 5"/>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pitchFamily="34" charset="-128"/>
              </a:defRPr>
            </a:lvl1pPr>
            <a:lvl2pPr marL="742950" indent="-285750">
              <a:defRPr sz="2400">
                <a:solidFill>
                  <a:schemeClr val="tx1"/>
                </a:solidFill>
                <a:latin typeface="Arial" charset="0"/>
                <a:ea typeface="MS PGothic" pitchFamily="34" charset="-128"/>
              </a:defRPr>
            </a:lvl2pPr>
            <a:lvl3pPr marL="1143000" indent="-228600">
              <a:defRPr sz="2400">
                <a:solidFill>
                  <a:schemeClr val="tx1"/>
                </a:solidFill>
                <a:latin typeface="Arial" charset="0"/>
                <a:ea typeface="MS PGothic" pitchFamily="34" charset="-128"/>
              </a:defRPr>
            </a:lvl3pPr>
            <a:lvl4pPr marL="1600200" indent="-228600">
              <a:defRPr sz="2400">
                <a:solidFill>
                  <a:schemeClr val="tx1"/>
                </a:solidFill>
                <a:latin typeface="Arial" charset="0"/>
                <a:ea typeface="MS PGothic" pitchFamily="34" charset="-128"/>
              </a:defRPr>
            </a:lvl4pPr>
            <a:lvl5pPr marL="2057400" indent="-228600">
              <a:defRPr sz="2400">
                <a:solidFill>
                  <a:schemeClr val="tx1"/>
                </a:solidFill>
                <a:latin typeface="Arial" charset="0"/>
                <a:ea typeface="MS PGothic" pitchFamily="34" charset="-128"/>
              </a:defRPr>
            </a:lvl5pPr>
            <a:lvl6pPr marL="2514600" indent="-228600" eaLnBrk="0" fontAlgn="base" hangingPunct="0">
              <a:spcBef>
                <a:spcPct val="0"/>
              </a:spcBef>
              <a:spcAft>
                <a:spcPct val="0"/>
              </a:spcAft>
              <a:defRPr sz="2400">
                <a:solidFill>
                  <a:schemeClr val="tx1"/>
                </a:solidFill>
                <a:latin typeface="Arial" charset="0"/>
                <a:ea typeface="MS PGothic" pitchFamily="34" charset="-128"/>
              </a:defRPr>
            </a:lvl6pPr>
            <a:lvl7pPr marL="2971800" indent="-228600" eaLnBrk="0" fontAlgn="base" hangingPunct="0">
              <a:spcBef>
                <a:spcPct val="0"/>
              </a:spcBef>
              <a:spcAft>
                <a:spcPct val="0"/>
              </a:spcAft>
              <a:defRPr sz="2400">
                <a:solidFill>
                  <a:schemeClr val="tx1"/>
                </a:solidFill>
                <a:latin typeface="Arial" charset="0"/>
                <a:ea typeface="MS PGothic" pitchFamily="34" charset="-128"/>
              </a:defRPr>
            </a:lvl7pPr>
            <a:lvl8pPr marL="3429000" indent="-228600" eaLnBrk="0" fontAlgn="base" hangingPunct="0">
              <a:spcBef>
                <a:spcPct val="0"/>
              </a:spcBef>
              <a:spcAft>
                <a:spcPct val="0"/>
              </a:spcAft>
              <a:defRPr sz="2400">
                <a:solidFill>
                  <a:schemeClr val="tx1"/>
                </a:solidFill>
                <a:latin typeface="Arial" charset="0"/>
                <a:ea typeface="MS PGothic" pitchFamily="34" charset="-128"/>
              </a:defRPr>
            </a:lvl8pPr>
            <a:lvl9pPr marL="3886200" indent="-228600" eaLnBrk="0" fontAlgn="base" hangingPunct="0">
              <a:spcBef>
                <a:spcPct val="0"/>
              </a:spcBef>
              <a:spcAft>
                <a:spcPct val="0"/>
              </a:spcAft>
              <a:defRPr sz="2400">
                <a:solidFill>
                  <a:schemeClr val="tx1"/>
                </a:solidFill>
                <a:latin typeface="Arial" charset="0"/>
                <a:ea typeface="MS PGothic" pitchFamily="34" charset="-128"/>
              </a:defRPr>
            </a:lvl9pPr>
          </a:lstStyle>
          <a:p>
            <a:fld id="{4149EA93-17C0-4179-AE35-102CAAC7089B}" type="slidenum">
              <a:rPr lang="en-US" sz="1200" smtClean="0">
                <a:solidFill>
                  <a:srgbClr val="CF5E31"/>
                </a:solidFill>
              </a:rPr>
              <a:pPr/>
              <a:t>2</a:t>
            </a:fld>
            <a:endParaRPr lang="en-US" sz="1200" smtClean="0">
              <a:solidFill>
                <a:srgbClr val="CF5E31"/>
              </a:solidFill>
            </a:endParaRPr>
          </a:p>
        </p:txBody>
      </p:sp>
    </p:spTree>
    <p:extLst>
      <p:ext uri="{BB962C8B-B14F-4D97-AF65-F5344CB8AC3E}">
        <p14:creationId xmlns:p14="http://schemas.microsoft.com/office/powerpoint/2010/main" val="206620757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4"/>
          <p:cNvSpPr>
            <a:spLocks noGrp="1"/>
          </p:cNvSpPr>
          <p:nvPr>
            <p:ph type="title"/>
          </p:nvPr>
        </p:nvSpPr>
        <p:spPr/>
        <p:txBody>
          <a:bodyPr/>
          <a:lstStyle/>
          <a:p>
            <a:r>
              <a:rPr lang="en-AU" dirty="0" smtClean="0">
                <a:solidFill>
                  <a:schemeClr val="tx1"/>
                </a:solidFill>
              </a:rPr>
              <a:t>Stay informed!</a:t>
            </a:r>
          </a:p>
        </p:txBody>
      </p:sp>
      <p:sp>
        <p:nvSpPr>
          <p:cNvPr id="6" name="Content Placeholder 5"/>
          <p:cNvSpPr>
            <a:spLocks noGrp="1"/>
          </p:cNvSpPr>
          <p:nvPr>
            <p:ph idx="1"/>
          </p:nvPr>
        </p:nvSpPr>
        <p:spPr/>
        <p:txBody>
          <a:bodyPr/>
          <a:lstStyle/>
          <a:p>
            <a:pPr marL="0" indent="0">
              <a:buFontTx/>
              <a:buNone/>
              <a:defRPr/>
            </a:pPr>
            <a:r>
              <a:rPr lang="en-AU" sz="2400" dirty="0"/>
              <a:t>Subscribe to our email alert service </a:t>
            </a:r>
          </a:p>
          <a:p>
            <a:pPr marL="0" indent="0">
              <a:buFontTx/>
              <a:buNone/>
              <a:defRPr/>
            </a:pPr>
            <a:r>
              <a:rPr lang="en-AU" sz="2400" dirty="0"/>
              <a:t>and receive weekly news about:</a:t>
            </a:r>
          </a:p>
          <a:p>
            <a:pPr>
              <a:defRPr/>
            </a:pPr>
            <a:r>
              <a:rPr lang="en-AU" sz="2400" dirty="0"/>
              <a:t>recent publications</a:t>
            </a:r>
          </a:p>
          <a:p>
            <a:pPr>
              <a:defRPr/>
            </a:pPr>
            <a:r>
              <a:rPr lang="en-AU" sz="2400" dirty="0"/>
              <a:t>latest safety alerts</a:t>
            </a:r>
          </a:p>
          <a:p>
            <a:pPr>
              <a:defRPr/>
            </a:pPr>
            <a:r>
              <a:rPr lang="en-AU" sz="2400" dirty="0"/>
              <a:t>events</a:t>
            </a:r>
          </a:p>
          <a:p>
            <a:pPr>
              <a:defRPr/>
            </a:pPr>
            <a:r>
              <a:rPr lang="en-AU" sz="2400" dirty="0"/>
              <a:t>what’s happening at Resources Safety.</a:t>
            </a:r>
          </a:p>
          <a:p>
            <a:pPr>
              <a:defRPr/>
            </a:pPr>
            <a:endParaRPr lang="en-AU" sz="2400" dirty="0"/>
          </a:p>
          <a:p>
            <a:pPr marL="0" indent="0">
              <a:buFontTx/>
              <a:buNone/>
              <a:defRPr/>
            </a:pPr>
            <a:r>
              <a:rPr lang="en-AU" sz="2400" dirty="0"/>
              <a:t>Visit </a:t>
            </a:r>
            <a:r>
              <a:rPr lang="en-AU" sz="2400" dirty="0">
                <a:solidFill>
                  <a:srgbClr val="C00000"/>
                </a:solidFill>
              </a:rPr>
              <a:t>www.dmp.wa.gov.au/ResourcesSafety</a:t>
            </a:r>
          </a:p>
          <a:p>
            <a:pPr marL="0" indent="0">
              <a:buFontTx/>
              <a:buNone/>
              <a:defRPr/>
            </a:pPr>
            <a:r>
              <a:rPr lang="en-AU" sz="2400" dirty="0"/>
              <a:t>to sign up</a:t>
            </a:r>
          </a:p>
          <a:p>
            <a:pPr>
              <a:defRPr/>
            </a:pPr>
            <a:endParaRPr lang="en-AU" sz="2400" dirty="0"/>
          </a:p>
        </p:txBody>
      </p:sp>
      <p:sp>
        <p:nvSpPr>
          <p:cNvPr id="2" name="Slide Number Placeholder 1"/>
          <p:cNvSpPr>
            <a:spLocks noGrp="1"/>
          </p:cNvSpPr>
          <p:nvPr>
            <p:ph type="sldNum" sz="quarter" idx="10"/>
          </p:nvPr>
        </p:nvSpPr>
        <p:spPr/>
        <p:txBody>
          <a:bodyPr/>
          <a:lstStyle/>
          <a:p>
            <a:pPr>
              <a:defRPr/>
            </a:pPr>
            <a:fld id="{8E2BB648-B882-4E01-84A8-69C49F4DF41B}" type="slidenum">
              <a:rPr lang="en-US" smtClean="0"/>
              <a:pPr>
                <a:defRPr/>
              </a:pPr>
              <a:t>20</a:t>
            </a:fld>
            <a:endParaRPr lang="en-US" dirty="0"/>
          </a:p>
        </p:txBody>
      </p:sp>
      <p:pic>
        <p:nvPicPr>
          <p:cNvPr id="33796" name="Picture 5"/>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948488" y="188913"/>
            <a:ext cx="2049462" cy="1924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6"/>
          <p:cNvPicPr>
            <a:picLocks noChangeAspect="1" noChangeArrowheads="1"/>
          </p:cNvPicPr>
          <p:nvPr/>
        </p:nvPicPr>
        <p:blipFill>
          <a:blip r:embed="rId4"/>
          <a:srcRect/>
          <a:stretch>
            <a:fillRect/>
          </a:stretch>
        </p:blipFill>
        <p:spPr bwMode="auto">
          <a:xfrm>
            <a:off x="7459663" y="4797425"/>
            <a:ext cx="1343025" cy="13065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1505868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Fatal injury incidence rate</a:t>
            </a:r>
            <a:endParaRPr lang="en-AU" dirty="0"/>
          </a:p>
        </p:txBody>
      </p:sp>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7504" y="1575968"/>
            <a:ext cx="8983584" cy="4085280"/>
          </a:xfrm>
          <a:prstGeom prst="rect">
            <a:avLst/>
          </a:prstGeom>
        </p:spPr>
      </p:pic>
      <p:sp>
        <p:nvSpPr>
          <p:cNvPr id="4" name="Slide Number Placeholder 3"/>
          <p:cNvSpPr>
            <a:spLocks noGrp="1"/>
          </p:cNvSpPr>
          <p:nvPr>
            <p:ph type="sldNum" sz="quarter" idx="10"/>
          </p:nvPr>
        </p:nvSpPr>
        <p:spPr/>
        <p:txBody>
          <a:bodyPr/>
          <a:lstStyle/>
          <a:p>
            <a:pPr>
              <a:defRPr/>
            </a:pPr>
            <a:fld id="{65F01BBC-B154-426B-B193-7FA9844B8C65}" type="slidenum">
              <a:rPr lang="en-US" smtClean="0"/>
              <a:pPr>
                <a:defRPr/>
              </a:pPr>
              <a:t>3</a:t>
            </a:fld>
            <a:endParaRPr lang="en-US" dirty="0"/>
          </a:p>
        </p:txBody>
      </p:sp>
    </p:spTree>
    <p:extLst>
      <p:ext uri="{BB962C8B-B14F-4D97-AF65-F5344CB8AC3E}">
        <p14:creationId xmlns:p14="http://schemas.microsoft.com/office/powerpoint/2010/main" val="330186867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65F01BBC-B154-426B-B193-7FA9844B8C65}" type="slidenum">
              <a:rPr lang="en-US" smtClean="0"/>
              <a:pPr>
                <a:defRPr/>
              </a:pPr>
              <a:t>4</a:t>
            </a:fld>
            <a:endParaRPr lang="en-US" dirty="0"/>
          </a:p>
        </p:txBody>
      </p:sp>
      <p:graphicFrame>
        <p:nvGraphicFramePr>
          <p:cNvPr id="16" name="Diagram 15"/>
          <p:cNvGraphicFramePr/>
          <p:nvPr>
            <p:extLst>
              <p:ext uri="{D42A27DB-BD31-4B8C-83A1-F6EECF244321}">
                <p14:modId xmlns:p14="http://schemas.microsoft.com/office/powerpoint/2010/main" val="2806175132"/>
              </p:ext>
            </p:extLst>
          </p:nvPr>
        </p:nvGraphicFramePr>
        <p:xfrm>
          <a:off x="784113" y="1634867"/>
          <a:ext cx="7368764" cy="48965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056" name="Picture 8" descr="C:\Users\bec.moore@dmp.wa.gov.au\AppData\Local\Microsoft\Windows\Temporary Internet Files\Content.IE5\PDGW36NR\MC900078711[1].wmf"/>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7452320" y="2945135"/>
            <a:ext cx="1470671" cy="3567098"/>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9" name="Picture 18" descr="DSC01817.JPG"/>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a:xfrm>
            <a:off x="0" y="0"/>
            <a:ext cx="9144000" cy="2333983"/>
          </a:xfrm>
          <a:prstGeom prst="rect">
            <a:avLst/>
          </a:prstGeom>
        </p:spPr>
      </p:pic>
    </p:spTree>
    <p:extLst>
      <p:ext uri="{BB962C8B-B14F-4D97-AF65-F5344CB8AC3E}">
        <p14:creationId xmlns:p14="http://schemas.microsoft.com/office/powerpoint/2010/main" val="3028541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1000"/>
                                  </p:stCondLst>
                                  <p:childTnLst>
                                    <p:set>
                                      <p:cBhvr>
                                        <p:cTn id="6" dur="1" fill="hold">
                                          <p:stCondLst>
                                            <p:cond delay="0"/>
                                          </p:stCondLst>
                                        </p:cTn>
                                        <p:tgtEl>
                                          <p:spTgt spid="20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9571" name="Content Placeholder 3"/>
          <p:cNvGraphicFramePr>
            <a:graphicFrameLocks noGrp="1"/>
          </p:cNvGraphicFramePr>
          <p:nvPr>
            <p:extLst>
              <p:ext uri="{D42A27DB-BD31-4B8C-83A1-F6EECF244321}">
                <p14:modId xmlns:p14="http://schemas.microsoft.com/office/powerpoint/2010/main" val="24171839"/>
              </p:ext>
            </p:extLst>
          </p:nvPr>
        </p:nvGraphicFramePr>
        <p:xfrm>
          <a:off x="251520" y="1352630"/>
          <a:ext cx="8547332" cy="4296755"/>
        </p:xfrm>
        <a:graphic>
          <a:graphicData uri="http://schemas.openxmlformats.org/presentationml/2006/ole">
            <mc:AlternateContent xmlns:mc="http://schemas.openxmlformats.org/markup-compatibility/2006">
              <mc:Choice xmlns:v="urn:schemas-microsoft-com:vml" Requires="v">
                <p:oleObj spid="_x0000_s1065" name="Worksheet" r:id="rId4" imgW="8191511" imgH="4010040" progId="Excel.Sheet.8">
                  <p:embed/>
                </p:oleObj>
              </mc:Choice>
              <mc:Fallback>
                <p:oleObj name="Worksheet" r:id="rId4" imgW="8191511" imgH="4010040" progId="Excel.Sheet.8">
                  <p:embed/>
                  <p:pic>
                    <p:nvPicPr>
                      <p:cNvPr id="0" name=""/>
                      <p:cNvPicPr>
                        <a:picLocks noGrp="1" noChangeArrowheads="1"/>
                      </p:cNvPicPr>
                      <p:nvPr/>
                    </p:nvPicPr>
                    <p:blipFill>
                      <a:blip r:embed="rId5"/>
                      <a:srcRect/>
                      <a:stretch>
                        <a:fillRect/>
                      </a:stretch>
                    </p:blipFill>
                    <p:spPr bwMode="auto">
                      <a:xfrm>
                        <a:off x="251520" y="1352630"/>
                        <a:ext cx="8547332" cy="4296755"/>
                      </a:xfrm>
                      <a:prstGeom prst="rect">
                        <a:avLst/>
                      </a:prstGeom>
                      <a:noFill/>
                      <a:extLst/>
                    </p:spPr>
                  </p:pic>
                </p:oleObj>
              </mc:Fallback>
            </mc:AlternateContent>
          </a:graphicData>
        </a:graphic>
      </p:graphicFrame>
      <p:sp>
        <p:nvSpPr>
          <p:cNvPr id="1028" name="Slide Number Placeholder 3"/>
          <p:cNvSpPr>
            <a:spLocks noGrp="1"/>
          </p:cNvSpPr>
          <p:nvPr>
            <p:ph type="sldNum" sz="quarter" idx="10"/>
          </p:nvPr>
        </p:nvSpPr>
        <p:spPr>
          <a:noFill/>
        </p:spPr>
        <p:txBody>
          <a:bodyPr/>
          <a:lstStyle/>
          <a:p>
            <a:fld id="{BEA5989D-3E62-4E69-A642-5F29939F8A2F}" type="slidenum">
              <a:rPr lang="en-US" smtClean="0">
                <a:latin typeface="Arial" pitchFamily="34" charset="0"/>
                <a:ea typeface="ＭＳ Ｐゴシック"/>
                <a:cs typeface="ＭＳ Ｐゴシック"/>
              </a:rPr>
              <a:pPr/>
              <a:t>5</a:t>
            </a:fld>
            <a:endParaRPr lang="en-US" smtClean="0">
              <a:latin typeface="Arial" pitchFamily="34" charset="0"/>
              <a:ea typeface="ＭＳ Ｐゴシック"/>
              <a:cs typeface="ＭＳ Ｐゴシック"/>
            </a:endParaRPr>
          </a:p>
        </p:txBody>
      </p:sp>
      <p:sp>
        <p:nvSpPr>
          <p:cNvPr id="4" name="Right Bracket 3"/>
          <p:cNvSpPr/>
          <p:nvPr/>
        </p:nvSpPr>
        <p:spPr bwMode="auto">
          <a:xfrm>
            <a:off x="8244409" y="3861048"/>
            <a:ext cx="160850" cy="1158943"/>
          </a:xfrm>
          <a:prstGeom prst="rightBracke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2400" b="0" i="0" u="none" strike="noStrike" cap="none" normalizeH="0" baseline="0" smtClean="0">
              <a:ln>
                <a:noFill/>
              </a:ln>
              <a:solidFill>
                <a:schemeClr val="tx1"/>
              </a:solidFill>
              <a:effectLst/>
              <a:latin typeface="Arial" charset="0"/>
              <a:ea typeface="ＭＳ Ｐゴシック" pitchFamily="-124" charset="-128"/>
            </a:endParaRPr>
          </a:p>
        </p:txBody>
      </p:sp>
      <p:sp>
        <p:nvSpPr>
          <p:cNvPr id="3" name="TextBox 2"/>
          <p:cNvSpPr txBox="1"/>
          <p:nvPr/>
        </p:nvSpPr>
        <p:spPr>
          <a:xfrm rot="19928874">
            <a:off x="7664140" y="4082974"/>
            <a:ext cx="1393535" cy="715089"/>
          </a:xfrm>
          <a:prstGeom prst="roundRect">
            <a:avLst/>
          </a:prstGeom>
          <a:solidFill>
            <a:schemeClr val="accent1">
              <a:lumMod val="75000"/>
            </a:schemeClr>
          </a:solidFill>
          <a:effectLst>
            <a:softEdge rad="12700"/>
          </a:effectLst>
        </p:spPr>
        <p:txBody>
          <a:bodyPr wrap="square" rtlCol="0">
            <a:spAutoFit/>
          </a:bodyPr>
          <a:lstStyle/>
          <a:p>
            <a:pPr algn="ctr"/>
            <a:r>
              <a:rPr lang="en-AU" dirty="0" smtClean="0"/>
              <a:t>Closing the gap</a:t>
            </a:r>
            <a:endParaRPr lang="en-AU" dirty="0"/>
          </a:p>
        </p:txBody>
      </p:sp>
      <p:sp>
        <p:nvSpPr>
          <p:cNvPr id="2" name="Title 1"/>
          <p:cNvSpPr>
            <a:spLocks noGrp="1"/>
          </p:cNvSpPr>
          <p:nvPr>
            <p:ph type="title"/>
          </p:nvPr>
        </p:nvSpPr>
        <p:spPr>
          <a:xfrm>
            <a:off x="685800" y="228600"/>
            <a:ext cx="8350696" cy="1143000"/>
          </a:xfrm>
        </p:spPr>
        <p:txBody>
          <a:bodyPr/>
          <a:lstStyle/>
          <a:p>
            <a:r>
              <a:rPr lang="en-AU" dirty="0">
                <a:solidFill>
                  <a:schemeClr val="tx1"/>
                </a:solidFill>
              </a:rPr>
              <a:t>Number of serious injuries per million hours worked</a:t>
            </a:r>
            <a:endParaRPr lang="en-AU" dirty="0"/>
          </a:p>
        </p:txBody>
      </p:sp>
    </p:spTree>
    <p:extLst>
      <p:ext uri="{BB962C8B-B14F-4D97-AF65-F5344CB8AC3E}">
        <p14:creationId xmlns:p14="http://schemas.microsoft.com/office/powerpoint/2010/main" val="1029342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Horizontal)">
                                      <p:cBhvr>
                                        <p:cTn id="7" dur="500"/>
                                        <p:tgtEl>
                                          <p:spTgt spid="4"/>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C:\Users\bec.moore@dmp.wa.gov.au\AppData\Local\Microsoft\Windows\Temporary Internet Files\Content.Outlook\WIZ10ZHM\DSC03289.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27087" y="0"/>
            <a:ext cx="9171088" cy="6525344"/>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6"/>
          <p:cNvSpPr>
            <a:spLocks noGrp="1"/>
          </p:cNvSpPr>
          <p:nvPr>
            <p:ph idx="1"/>
          </p:nvPr>
        </p:nvSpPr>
        <p:spPr>
          <a:xfrm>
            <a:off x="107504" y="116632"/>
            <a:ext cx="8856984" cy="6408712"/>
          </a:xfrm>
          <a:solidFill>
            <a:schemeClr val="bg1">
              <a:alpha val="70000"/>
            </a:schemeClr>
          </a:solidFill>
          <a:ln w="9525">
            <a:noFill/>
            <a:miter lim="800000"/>
            <a:headEnd/>
            <a:tailEnd/>
          </a:ln>
          <a:effectLst>
            <a:softEdge rad="152400"/>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indent="0" algn="ctr" eaLnBrk="1" hangingPunct="1">
              <a:buNone/>
            </a:pPr>
            <a:endParaRPr lang="en-AU" sz="3200" kern="1200" dirty="0" smtClean="0">
              <a:solidFill>
                <a:schemeClr val="tx1"/>
              </a:solidFill>
              <a:cs typeface="+mn-cs"/>
            </a:endParaRPr>
          </a:p>
          <a:p>
            <a:pPr marL="0" indent="0" algn="ctr" eaLnBrk="1" hangingPunct="1">
              <a:buNone/>
            </a:pPr>
            <a:endParaRPr lang="en-AU" sz="3200" kern="1200" dirty="0">
              <a:solidFill>
                <a:schemeClr val="tx1"/>
              </a:solidFill>
            </a:endParaRPr>
          </a:p>
          <a:p>
            <a:pPr marL="0" indent="0" algn="ctr" eaLnBrk="1" hangingPunct="1">
              <a:buNone/>
            </a:pPr>
            <a:endParaRPr lang="en-AU" sz="3200" kern="1200" dirty="0" smtClean="0">
              <a:solidFill>
                <a:schemeClr val="tx1"/>
              </a:solidFill>
              <a:cs typeface="+mn-cs"/>
            </a:endParaRPr>
          </a:p>
          <a:p>
            <a:pPr marL="0" indent="0" algn="ctr" eaLnBrk="1" hangingPunct="1">
              <a:buNone/>
            </a:pPr>
            <a:endParaRPr lang="en-AU" sz="3200" kern="1200" dirty="0">
              <a:solidFill>
                <a:schemeClr val="tx1"/>
              </a:solidFill>
            </a:endParaRPr>
          </a:p>
          <a:p>
            <a:pPr marL="0" indent="0" algn="ctr" eaLnBrk="1" hangingPunct="1">
              <a:buNone/>
            </a:pPr>
            <a:endParaRPr lang="en-AU" sz="3200" kern="1200" dirty="0" smtClean="0">
              <a:solidFill>
                <a:schemeClr val="tx1"/>
              </a:solidFill>
              <a:cs typeface="+mn-cs"/>
            </a:endParaRPr>
          </a:p>
          <a:p>
            <a:pPr marL="0" indent="0" algn="ctr" eaLnBrk="1" hangingPunct="1">
              <a:buNone/>
            </a:pPr>
            <a:r>
              <a:rPr lang="en-AU" sz="3200" kern="1200" dirty="0" smtClean="0">
                <a:solidFill>
                  <a:schemeClr val="tx1"/>
                </a:solidFill>
                <a:cs typeface="+mn-cs"/>
              </a:rPr>
              <a:t>Benefits </a:t>
            </a:r>
            <a:r>
              <a:rPr lang="en-AU" sz="3200" kern="1200" dirty="0">
                <a:solidFill>
                  <a:schemeClr val="tx1"/>
                </a:solidFill>
                <a:cs typeface="+mn-cs"/>
              </a:rPr>
              <a:t>of RADARS for the resources sector</a:t>
            </a:r>
          </a:p>
          <a:p>
            <a:pPr marL="0" indent="0" algn="ctr" eaLnBrk="1" hangingPunct="1">
              <a:buNone/>
            </a:pPr>
            <a:endParaRPr lang="en-AU" sz="4000" kern="1200" dirty="0">
              <a:cs typeface="+mn-cs"/>
            </a:endParaRPr>
          </a:p>
          <a:p>
            <a:pPr marL="0" indent="0" algn="ctr" eaLnBrk="1" hangingPunct="1">
              <a:buNone/>
            </a:pPr>
            <a:r>
              <a:rPr lang="en-AU" sz="2800" kern="1200" dirty="0">
                <a:solidFill>
                  <a:schemeClr val="accent6">
                    <a:lumMod val="75000"/>
                  </a:schemeClr>
                </a:solidFill>
                <a:cs typeface="+mn-cs"/>
              </a:rPr>
              <a:t>A commitment to working with the sector to reduce serious accidents and incidents, and provide tangible support in achieving a </a:t>
            </a:r>
            <a:r>
              <a:rPr lang="en-AU" sz="2800" kern="1200" dirty="0" smtClean="0">
                <a:solidFill>
                  <a:schemeClr val="accent6">
                    <a:lumMod val="75000"/>
                  </a:schemeClr>
                </a:solidFill>
                <a:cs typeface="+mn-cs"/>
              </a:rPr>
              <a:t>positive </a:t>
            </a:r>
            <a:r>
              <a:rPr lang="en-AU" sz="2800" kern="1200" dirty="0">
                <a:solidFill>
                  <a:schemeClr val="accent6">
                    <a:lumMod val="75000"/>
                  </a:schemeClr>
                </a:solidFill>
                <a:cs typeface="+mn-cs"/>
              </a:rPr>
              <a:t>cultural </a:t>
            </a:r>
            <a:r>
              <a:rPr lang="en-AU" sz="2800" kern="1200" dirty="0" smtClean="0">
                <a:solidFill>
                  <a:schemeClr val="accent6">
                    <a:lumMod val="75000"/>
                  </a:schemeClr>
                </a:solidFill>
                <a:cs typeface="+mn-cs"/>
              </a:rPr>
              <a:t>change</a:t>
            </a:r>
          </a:p>
          <a:p>
            <a:pPr marL="0" indent="0" algn="ctr" eaLnBrk="1" hangingPunct="1">
              <a:buNone/>
            </a:pPr>
            <a:endParaRPr lang="en-AU" sz="2800" kern="1200" dirty="0"/>
          </a:p>
          <a:p>
            <a:pPr marL="0" indent="0" algn="ctr" eaLnBrk="1" hangingPunct="1">
              <a:buNone/>
            </a:pPr>
            <a:endParaRPr lang="en-AU" sz="2800" kern="1200" dirty="0" smtClean="0">
              <a:cs typeface="+mn-cs"/>
            </a:endParaRPr>
          </a:p>
          <a:p>
            <a:pPr marL="0" indent="0" algn="ctr" eaLnBrk="1" hangingPunct="1">
              <a:buNone/>
            </a:pPr>
            <a:endParaRPr lang="en-AU" sz="2800" kern="1200" dirty="0"/>
          </a:p>
          <a:p>
            <a:pPr marL="0" indent="0" algn="ctr" eaLnBrk="1" hangingPunct="1">
              <a:buNone/>
            </a:pPr>
            <a:r>
              <a:rPr lang="en-AU" sz="2800" kern="1200" dirty="0" smtClean="0">
                <a:cs typeface="+mn-cs"/>
              </a:rPr>
              <a:t>.</a:t>
            </a:r>
            <a:endParaRPr lang="en-AU" sz="2800" kern="1200" dirty="0">
              <a:cs typeface="+mn-cs"/>
            </a:endParaRPr>
          </a:p>
        </p:txBody>
      </p:sp>
      <p:pic>
        <p:nvPicPr>
          <p:cNvPr id="2050"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51520" y="188640"/>
            <a:ext cx="3139420" cy="19645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lide Number Placeholder 2"/>
          <p:cNvSpPr>
            <a:spLocks noGrp="1"/>
          </p:cNvSpPr>
          <p:nvPr>
            <p:ph type="sldNum" sz="quarter" idx="10"/>
          </p:nvPr>
        </p:nvSpPr>
        <p:spPr/>
        <p:txBody>
          <a:bodyPr/>
          <a:lstStyle/>
          <a:p>
            <a:pPr>
              <a:defRPr/>
            </a:pPr>
            <a:fld id="{65F01BBC-B154-426B-B193-7FA9844B8C65}" type="slidenum">
              <a:rPr lang="en-US" smtClean="0"/>
              <a:pPr>
                <a:defRPr/>
              </a:pPr>
              <a:t>6</a:t>
            </a:fld>
            <a:endParaRPr lang="en-US" dirty="0"/>
          </a:p>
        </p:txBody>
      </p:sp>
    </p:spTree>
    <p:extLst>
      <p:ext uri="{BB962C8B-B14F-4D97-AF65-F5344CB8AC3E}">
        <p14:creationId xmlns:p14="http://schemas.microsoft.com/office/powerpoint/2010/main" val="5552006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Number Placeholder 3"/>
          <p:cNvSpPr>
            <a:spLocks noGrp="1"/>
          </p:cNvSpPr>
          <p:nvPr>
            <p:ph type="sldNum" sz="quarter" idx="10"/>
          </p:nvPr>
        </p:nvSpPr>
        <p:spPr bwMode="auto">
          <a:xfrm>
            <a:off x="7916863" y="6556375"/>
            <a:ext cx="863600" cy="3286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charset="0"/>
                <a:ea typeface="MS PGothic" pitchFamily="34" charset="-128"/>
              </a:defRPr>
            </a:lvl1pPr>
            <a:lvl2pPr marL="742950" indent="-285750">
              <a:defRPr sz="2400">
                <a:solidFill>
                  <a:schemeClr val="tx1"/>
                </a:solidFill>
                <a:latin typeface="Arial" charset="0"/>
                <a:ea typeface="MS PGothic" pitchFamily="34" charset="-128"/>
              </a:defRPr>
            </a:lvl2pPr>
            <a:lvl3pPr marL="1143000" indent="-228600">
              <a:defRPr sz="2400">
                <a:solidFill>
                  <a:schemeClr val="tx1"/>
                </a:solidFill>
                <a:latin typeface="Arial" charset="0"/>
                <a:ea typeface="MS PGothic" pitchFamily="34" charset="-128"/>
              </a:defRPr>
            </a:lvl3pPr>
            <a:lvl4pPr marL="1600200" indent="-228600">
              <a:defRPr sz="2400">
                <a:solidFill>
                  <a:schemeClr val="tx1"/>
                </a:solidFill>
                <a:latin typeface="Arial" charset="0"/>
                <a:ea typeface="MS PGothic" pitchFamily="34" charset="-128"/>
              </a:defRPr>
            </a:lvl4pPr>
            <a:lvl5pPr marL="2057400" indent="-228600">
              <a:defRPr sz="2400">
                <a:solidFill>
                  <a:schemeClr val="tx1"/>
                </a:solidFill>
                <a:latin typeface="Arial" charset="0"/>
                <a:ea typeface="MS PGothic" pitchFamily="34" charset="-128"/>
              </a:defRPr>
            </a:lvl5pPr>
            <a:lvl6pPr marL="2514600" indent="-228600" eaLnBrk="0" fontAlgn="base" hangingPunct="0">
              <a:spcBef>
                <a:spcPct val="0"/>
              </a:spcBef>
              <a:spcAft>
                <a:spcPct val="0"/>
              </a:spcAft>
              <a:defRPr sz="2400">
                <a:solidFill>
                  <a:schemeClr val="tx1"/>
                </a:solidFill>
                <a:latin typeface="Arial" charset="0"/>
                <a:ea typeface="MS PGothic" pitchFamily="34" charset="-128"/>
              </a:defRPr>
            </a:lvl6pPr>
            <a:lvl7pPr marL="2971800" indent="-228600" eaLnBrk="0" fontAlgn="base" hangingPunct="0">
              <a:spcBef>
                <a:spcPct val="0"/>
              </a:spcBef>
              <a:spcAft>
                <a:spcPct val="0"/>
              </a:spcAft>
              <a:defRPr sz="2400">
                <a:solidFill>
                  <a:schemeClr val="tx1"/>
                </a:solidFill>
                <a:latin typeface="Arial" charset="0"/>
                <a:ea typeface="MS PGothic" pitchFamily="34" charset="-128"/>
              </a:defRPr>
            </a:lvl7pPr>
            <a:lvl8pPr marL="3429000" indent="-228600" eaLnBrk="0" fontAlgn="base" hangingPunct="0">
              <a:spcBef>
                <a:spcPct val="0"/>
              </a:spcBef>
              <a:spcAft>
                <a:spcPct val="0"/>
              </a:spcAft>
              <a:defRPr sz="2400">
                <a:solidFill>
                  <a:schemeClr val="tx1"/>
                </a:solidFill>
                <a:latin typeface="Arial" charset="0"/>
                <a:ea typeface="MS PGothic" pitchFamily="34" charset="-128"/>
              </a:defRPr>
            </a:lvl8pPr>
            <a:lvl9pPr marL="3886200" indent="-228600" eaLnBrk="0" fontAlgn="base" hangingPunct="0">
              <a:spcBef>
                <a:spcPct val="0"/>
              </a:spcBef>
              <a:spcAft>
                <a:spcPct val="0"/>
              </a:spcAft>
              <a:defRPr sz="2400">
                <a:solidFill>
                  <a:schemeClr val="tx1"/>
                </a:solidFill>
                <a:latin typeface="Arial" charset="0"/>
                <a:ea typeface="MS PGothic" pitchFamily="34" charset="-128"/>
              </a:defRPr>
            </a:lvl9pPr>
          </a:lstStyle>
          <a:p>
            <a:fld id="{CCD4D942-B615-4496-ACC0-5260D1F5C0D4}" type="slidenum">
              <a:rPr lang="en-AU" sz="1400" b="0" smtClean="0">
                <a:solidFill>
                  <a:prstClr val="white"/>
                </a:solidFill>
              </a:rPr>
              <a:pPr/>
              <a:t>7</a:t>
            </a:fld>
            <a:endParaRPr lang="en-AU" sz="1400" b="0" smtClean="0">
              <a:solidFill>
                <a:prstClr val="white"/>
              </a:solidFill>
            </a:endParaRPr>
          </a:p>
        </p:txBody>
      </p:sp>
      <p:sp>
        <p:nvSpPr>
          <p:cNvPr id="27651" name="Rectangle 2"/>
          <p:cNvSpPr>
            <a:spLocks noGrp="1" noChangeArrowheads="1"/>
          </p:cNvSpPr>
          <p:nvPr>
            <p:ph type="title"/>
          </p:nvPr>
        </p:nvSpPr>
        <p:spPr>
          <a:xfrm>
            <a:off x="755650" y="250825"/>
            <a:ext cx="6635750" cy="1116013"/>
          </a:xfrm>
        </p:spPr>
        <p:txBody>
          <a:bodyPr/>
          <a:lstStyle/>
          <a:p>
            <a:endParaRPr lang="en-US" smtClean="0"/>
          </a:p>
        </p:txBody>
      </p:sp>
      <p:sp>
        <p:nvSpPr>
          <p:cNvPr id="27652" name="Rectangle 3"/>
          <p:cNvSpPr>
            <a:spLocks noChangeArrowheads="1"/>
          </p:cNvSpPr>
          <p:nvPr/>
        </p:nvSpPr>
        <p:spPr bwMode="auto">
          <a:xfrm>
            <a:off x="0" y="0"/>
            <a:ext cx="9144000" cy="6858000"/>
          </a:xfrm>
          <a:prstGeom prst="rect">
            <a:avLst/>
          </a:prstGeom>
          <a:solidFill>
            <a:srgbClr val="BD5F1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AU" sz="2400">
              <a:solidFill>
                <a:prstClr val="black"/>
              </a:solidFill>
            </a:endParaRPr>
          </a:p>
        </p:txBody>
      </p:sp>
      <p:sp>
        <p:nvSpPr>
          <p:cNvPr id="27653" name="Rectangle 4"/>
          <p:cNvSpPr>
            <a:spLocks noChangeArrowheads="1"/>
          </p:cNvSpPr>
          <p:nvPr/>
        </p:nvSpPr>
        <p:spPr bwMode="auto">
          <a:xfrm>
            <a:off x="1085850" y="414338"/>
            <a:ext cx="6942138" cy="514350"/>
          </a:xfrm>
          <a:prstGeom prst="rect">
            <a:avLst/>
          </a:prstGeom>
          <a:solidFill>
            <a:srgbClr val="BD5F1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lgn="ctr" eaLnBrk="0" fontAlgn="base" hangingPunct="0">
              <a:lnSpc>
                <a:spcPct val="80000"/>
              </a:lnSpc>
              <a:spcBef>
                <a:spcPct val="0"/>
              </a:spcBef>
              <a:spcAft>
                <a:spcPct val="0"/>
              </a:spcAft>
            </a:pPr>
            <a:r>
              <a:rPr lang="en-AU" sz="2600">
                <a:solidFill>
                  <a:prstClr val="white"/>
                </a:solidFill>
                <a:latin typeface="Trebuchet MS" pitchFamily="34" charset="0"/>
              </a:rPr>
              <a:t>Safety culture spectrum</a:t>
            </a:r>
          </a:p>
        </p:txBody>
      </p:sp>
      <p:graphicFrame>
        <p:nvGraphicFramePr>
          <p:cNvPr id="1199109" name="Group 5"/>
          <p:cNvGraphicFramePr>
            <a:graphicFrameLocks noGrp="1"/>
          </p:cNvGraphicFramePr>
          <p:nvPr>
            <p:ph idx="1"/>
          </p:nvPr>
        </p:nvGraphicFramePr>
        <p:xfrm>
          <a:off x="171450" y="1143000"/>
          <a:ext cx="8793165" cy="5607050"/>
        </p:xfrm>
        <a:graphic>
          <a:graphicData uri="http://schemas.openxmlformats.org/drawingml/2006/table">
            <a:tbl>
              <a:tblPr/>
              <a:tblGrid>
                <a:gridCol w="1758633"/>
                <a:gridCol w="1758633"/>
                <a:gridCol w="1758633"/>
                <a:gridCol w="1758633"/>
                <a:gridCol w="1758633"/>
              </a:tblGrid>
              <a:tr h="348504">
                <a:tc>
                  <a:txBody>
                    <a:bodyPr/>
                    <a:lstStyle/>
                    <a:p>
                      <a:pPr marL="0" marR="0" lvl="0" indent="0" algn="ctr" defTabSz="914400" rtl="0" eaLnBrk="1" fontAlgn="base" latinLnBrk="0" hangingPunct="1">
                        <a:lnSpc>
                          <a:spcPct val="100000"/>
                        </a:lnSpc>
                        <a:spcBef>
                          <a:spcPct val="40000"/>
                        </a:spcBef>
                        <a:spcAft>
                          <a:spcPct val="0"/>
                        </a:spcAft>
                        <a:buClr>
                          <a:srgbClr val="E1701E"/>
                        </a:buClr>
                        <a:buSzPct val="60000"/>
                        <a:buFont typeface="Wingdings" pitchFamily="2" charset="2"/>
                        <a:buNone/>
                        <a:tabLst/>
                      </a:pPr>
                      <a:r>
                        <a:rPr kumimoji="0" lang="en-AU" sz="1300" b="1" i="0" u="none" strike="noStrike" cap="none" normalizeH="0" baseline="0" dirty="0" smtClean="0">
                          <a:ln>
                            <a:noFill/>
                          </a:ln>
                          <a:solidFill>
                            <a:schemeClr val="bg1"/>
                          </a:solidFill>
                          <a:effectLst/>
                          <a:latin typeface="Arial" charset="0"/>
                        </a:rPr>
                        <a:t>Vulnerable</a:t>
                      </a:r>
                    </a:p>
                  </a:txBody>
                  <a:tcPr marL="97184" marR="97184" marT="48587" marB="4858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C6080"/>
                    </a:solidFill>
                  </a:tcPr>
                </a:tc>
                <a:tc>
                  <a:txBody>
                    <a:bodyPr/>
                    <a:lstStyle/>
                    <a:p>
                      <a:pPr marL="0" marR="0" lvl="0" indent="0" algn="ctr" defTabSz="914400" rtl="0" eaLnBrk="1" fontAlgn="base" latinLnBrk="0" hangingPunct="1">
                        <a:lnSpc>
                          <a:spcPct val="100000"/>
                        </a:lnSpc>
                        <a:spcBef>
                          <a:spcPct val="40000"/>
                        </a:spcBef>
                        <a:spcAft>
                          <a:spcPct val="0"/>
                        </a:spcAft>
                        <a:buClr>
                          <a:srgbClr val="E1701E"/>
                        </a:buClr>
                        <a:buSzPct val="60000"/>
                        <a:buFont typeface="Wingdings" pitchFamily="2" charset="2"/>
                        <a:buNone/>
                        <a:tabLst/>
                      </a:pPr>
                      <a:r>
                        <a:rPr kumimoji="0" lang="en-AU" sz="1300" b="1" i="0" u="none" strike="noStrike" cap="none" normalizeH="0" baseline="0" dirty="0" smtClean="0">
                          <a:ln>
                            <a:noFill/>
                          </a:ln>
                          <a:solidFill>
                            <a:schemeClr val="bg1"/>
                          </a:solidFill>
                          <a:effectLst/>
                          <a:latin typeface="Arial" charset="0"/>
                        </a:rPr>
                        <a:t>Rule followers</a:t>
                      </a:r>
                    </a:p>
                  </a:txBody>
                  <a:tcPr marL="97184" marR="97184" marT="48587" marB="4858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C6080"/>
                    </a:solidFill>
                  </a:tcPr>
                </a:tc>
                <a:tc>
                  <a:txBody>
                    <a:bodyPr/>
                    <a:lstStyle/>
                    <a:p>
                      <a:pPr marL="0" marR="0" lvl="0" indent="0" algn="ctr" defTabSz="914400" rtl="0" eaLnBrk="1" fontAlgn="base" latinLnBrk="0" hangingPunct="1">
                        <a:lnSpc>
                          <a:spcPct val="100000"/>
                        </a:lnSpc>
                        <a:spcBef>
                          <a:spcPct val="40000"/>
                        </a:spcBef>
                        <a:spcAft>
                          <a:spcPct val="0"/>
                        </a:spcAft>
                        <a:buClr>
                          <a:srgbClr val="E1701E"/>
                        </a:buClr>
                        <a:buSzPct val="60000"/>
                        <a:buFont typeface="Wingdings" pitchFamily="2" charset="2"/>
                        <a:buNone/>
                        <a:tabLst/>
                      </a:pPr>
                      <a:r>
                        <a:rPr kumimoji="0" lang="en-AU" sz="1300" b="1" i="0" u="none" strike="noStrike" cap="none" normalizeH="0" baseline="0" dirty="0" smtClean="0">
                          <a:ln>
                            <a:noFill/>
                          </a:ln>
                          <a:solidFill>
                            <a:schemeClr val="bg1"/>
                          </a:solidFill>
                          <a:effectLst/>
                          <a:latin typeface="Arial" charset="0"/>
                        </a:rPr>
                        <a:t>Robust</a:t>
                      </a:r>
                    </a:p>
                  </a:txBody>
                  <a:tcPr marL="97184" marR="97184" marT="48587" marB="4858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C6080"/>
                    </a:solidFill>
                  </a:tcPr>
                </a:tc>
                <a:tc>
                  <a:txBody>
                    <a:bodyPr/>
                    <a:lstStyle/>
                    <a:p>
                      <a:pPr marL="0" marR="0" lvl="0" indent="0" algn="ctr" defTabSz="914400" rtl="0" eaLnBrk="1" fontAlgn="base" latinLnBrk="0" hangingPunct="1">
                        <a:lnSpc>
                          <a:spcPct val="100000"/>
                        </a:lnSpc>
                        <a:spcBef>
                          <a:spcPct val="40000"/>
                        </a:spcBef>
                        <a:spcAft>
                          <a:spcPct val="0"/>
                        </a:spcAft>
                        <a:buClr>
                          <a:srgbClr val="E1701E"/>
                        </a:buClr>
                        <a:buSzPct val="60000"/>
                        <a:buFont typeface="Wingdings" pitchFamily="2" charset="2"/>
                        <a:buNone/>
                        <a:tabLst/>
                      </a:pPr>
                      <a:r>
                        <a:rPr kumimoji="0" lang="en-AU" sz="1300" b="1" i="0" u="none" strike="noStrike" cap="none" normalizeH="0" baseline="0" dirty="0" smtClean="0">
                          <a:ln>
                            <a:noFill/>
                          </a:ln>
                          <a:solidFill>
                            <a:schemeClr val="bg1"/>
                          </a:solidFill>
                          <a:effectLst/>
                          <a:latin typeface="Arial" charset="0"/>
                        </a:rPr>
                        <a:t>Enlightened</a:t>
                      </a:r>
                    </a:p>
                  </a:txBody>
                  <a:tcPr marL="97184" marR="97184" marT="48587" marB="4858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C6080"/>
                    </a:solidFill>
                  </a:tcPr>
                </a:tc>
                <a:tc>
                  <a:txBody>
                    <a:bodyPr/>
                    <a:lstStyle/>
                    <a:p>
                      <a:pPr marL="0" marR="0" lvl="0" indent="0" algn="ctr" defTabSz="914400" rtl="0" eaLnBrk="1" fontAlgn="base" latinLnBrk="0" hangingPunct="1">
                        <a:lnSpc>
                          <a:spcPct val="100000"/>
                        </a:lnSpc>
                        <a:spcBef>
                          <a:spcPct val="40000"/>
                        </a:spcBef>
                        <a:spcAft>
                          <a:spcPct val="0"/>
                        </a:spcAft>
                        <a:buClr>
                          <a:srgbClr val="E1701E"/>
                        </a:buClr>
                        <a:buSzPct val="60000"/>
                        <a:buFont typeface="Wingdings" pitchFamily="2" charset="2"/>
                        <a:buNone/>
                        <a:tabLst/>
                      </a:pPr>
                      <a:r>
                        <a:rPr kumimoji="0" lang="en-AU" sz="1300" b="1" i="0" u="none" strike="noStrike" cap="none" normalizeH="0" baseline="0" dirty="0" smtClean="0">
                          <a:ln>
                            <a:noFill/>
                          </a:ln>
                          <a:solidFill>
                            <a:schemeClr val="bg1"/>
                          </a:solidFill>
                          <a:effectLst/>
                          <a:latin typeface="Arial" charset="0"/>
                        </a:rPr>
                        <a:t>Resilient</a:t>
                      </a:r>
                    </a:p>
                  </a:txBody>
                  <a:tcPr marL="97184" marR="97184" marT="48587" marB="48587" anchor="ctr" horzOverflow="overflow">
                    <a:lnL w="12700" cap="flat" cmpd="sng" algn="ctr">
                      <a:no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23F54"/>
                    </a:solidFill>
                  </a:tcPr>
                </a:tc>
              </a:tr>
              <a:tr h="4327651">
                <a:tc>
                  <a:txBody>
                    <a:bodyPr/>
                    <a:lstStyle/>
                    <a:p>
                      <a:pPr marL="0" marR="0" lvl="0" indent="0" algn="l" defTabSz="914400" rtl="0" eaLnBrk="1" fontAlgn="base" latinLnBrk="0" hangingPunct="1">
                        <a:lnSpc>
                          <a:spcPct val="100000"/>
                        </a:lnSpc>
                        <a:spcBef>
                          <a:spcPct val="30000"/>
                        </a:spcBef>
                        <a:spcAft>
                          <a:spcPct val="0"/>
                        </a:spcAft>
                        <a:buClr>
                          <a:srgbClr val="E1701E"/>
                        </a:buClr>
                        <a:buSzPct val="60000"/>
                        <a:buFont typeface="Wingdings" pitchFamily="2" charset="2"/>
                        <a:buNone/>
                        <a:tabLst/>
                      </a:pPr>
                      <a:r>
                        <a:rPr kumimoji="0" lang="en-AU" sz="1400" b="0" i="0" u="none" strike="noStrike" cap="none" normalizeH="0" baseline="0" dirty="0" smtClean="0">
                          <a:ln>
                            <a:noFill/>
                          </a:ln>
                          <a:solidFill>
                            <a:schemeClr val="bg1"/>
                          </a:solidFill>
                          <a:effectLst/>
                          <a:latin typeface="Arial Narrow" pitchFamily="34" charset="0"/>
                        </a:rPr>
                        <a:t>In denial</a:t>
                      </a:r>
                    </a:p>
                    <a:p>
                      <a:pPr marL="0" marR="0" lvl="0" indent="0" algn="l" defTabSz="914400" rtl="0" eaLnBrk="1" fontAlgn="base" latinLnBrk="0" hangingPunct="1">
                        <a:lnSpc>
                          <a:spcPct val="100000"/>
                        </a:lnSpc>
                        <a:spcBef>
                          <a:spcPct val="30000"/>
                        </a:spcBef>
                        <a:spcAft>
                          <a:spcPct val="0"/>
                        </a:spcAft>
                        <a:buClr>
                          <a:srgbClr val="E1701E"/>
                        </a:buClr>
                        <a:buSzPct val="60000"/>
                        <a:buFont typeface="Wingdings" pitchFamily="2" charset="2"/>
                        <a:buNone/>
                        <a:tabLst/>
                      </a:pPr>
                      <a:r>
                        <a:rPr kumimoji="0" lang="en-AU" sz="1400" b="0" i="0" u="none" strike="noStrike" cap="none" normalizeH="0" baseline="0" dirty="0" smtClean="0">
                          <a:ln>
                            <a:noFill/>
                          </a:ln>
                          <a:solidFill>
                            <a:schemeClr val="bg1"/>
                          </a:solidFill>
                          <a:effectLst/>
                          <a:latin typeface="Arial Narrow" pitchFamily="34" charset="0"/>
                        </a:rPr>
                        <a:t>Messengers ‘shot’</a:t>
                      </a:r>
                    </a:p>
                    <a:p>
                      <a:pPr marL="0" marR="0" lvl="0" indent="0" algn="l" defTabSz="914400" rtl="0" eaLnBrk="1" fontAlgn="base" latinLnBrk="0" hangingPunct="1">
                        <a:lnSpc>
                          <a:spcPct val="100000"/>
                        </a:lnSpc>
                        <a:spcBef>
                          <a:spcPct val="30000"/>
                        </a:spcBef>
                        <a:spcAft>
                          <a:spcPct val="0"/>
                        </a:spcAft>
                        <a:buClr>
                          <a:srgbClr val="E1701E"/>
                        </a:buClr>
                        <a:buSzPct val="60000"/>
                        <a:buFont typeface="Wingdings" pitchFamily="2" charset="2"/>
                        <a:buNone/>
                        <a:tabLst/>
                      </a:pPr>
                      <a:r>
                        <a:rPr kumimoji="0" lang="en-AU" sz="1400" b="0" i="0" u="none" strike="noStrike" cap="none" normalizeH="0" baseline="0" dirty="0" smtClean="0">
                          <a:ln>
                            <a:noFill/>
                          </a:ln>
                          <a:solidFill>
                            <a:schemeClr val="bg1"/>
                          </a:solidFill>
                          <a:effectLst/>
                          <a:latin typeface="Arial Narrow" pitchFamily="34" charset="0"/>
                        </a:rPr>
                        <a:t>Whistleblowers dismissed or discredited</a:t>
                      </a:r>
                    </a:p>
                    <a:p>
                      <a:pPr marL="0" marR="0" lvl="0" indent="0" algn="l" defTabSz="914400" rtl="0" eaLnBrk="1" fontAlgn="base" latinLnBrk="0" hangingPunct="1">
                        <a:lnSpc>
                          <a:spcPct val="100000"/>
                        </a:lnSpc>
                        <a:spcBef>
                          <a:spcPct val="30000"/>
                        </a:spcBef>
                        <a:spcAft>
                          <a:spcPct val="0"/>
                        </a:spcAft>
                        <a:buClr>
                          <a:srgbClr val="E1701E"/>
                        </a:buClr>
                        <a:buSzPct val="60000"/>
                        <a:buFont typeface="Wingdings" pitchFamily="2" charset="2"/>
                        <a:buNone/>
                        <a:tabLst/>
                      </a:pPr>
                      <a:r>
                        <a:rPr kumimoji="0" lang="en-AU" sz="1400" b="0" i="0" u="none" strike="noStrike" cap="none" normalizeH="0" baseline="0" dirty="0" smtClean="0">
                          <a:ln>
                            <a:noFill/>
                          </a:ln>
                          <a:solidFill>
                            <a:schemeClr val="bg1"/>
                          </a:solidFill>
                          <a:effectLst/>
                          <a:latin typeface="Arial Narrow" pitchFamily="34" charset="0"/>
                        </a:rPr>
                        <a:t>Protection of the powerful</a:t>
                      </a:r>
                    </a:p>
                    <a:p>
                      <a:pPr marL="0" marR="0" lvl="0" indent="0" algn="l" defTabSz="914400" rtl="0" eaLnBrk="1" fontAlgn="base" latinLnBrk="0" hangingPunct="1">
                        <a:lnSpc>
                          <a:spcPct val="100000"/>
                        </a:lnSpc>
                        <a:spcBef>
                          <a:spcPct val="30000"/>
                        </a:spcBef>
                        <a:spcAft>
                          <a:spcPct val="0"/>
                        </a:spcAft>
                        <a:buClr>
                          <a:srgbClr val="E1701E"/>
                        </a:buClr>
                        <a:buSzPct val="60000"/>
                        <a:buFont typeface="Wingdings" pitchFamily="2" charset="2"/>
                        <a:buNone/>
                        <a:tabLst/>
                      </a:pPr>
                      <a:r>
                        <a:rPr kumimoji="0" lang="en-AU" sz="1400" b="0" i="0" u="none" strike="noStrike" cap="none" normalizeH="0" baseline="0" dirty="0" smtClean="0">
                          <a:ln>
                            <a:noFill/>
                          </a:ln>
                          <a:solidFill>
                            <a:schemeClr val="bg1"/>
                          </a:solidFill>
                          <a:effectLst/>
                          <a:latin typeface="Arial Narrow" pitchFamily="34" charset="0"/>
                        </a:rPr>
                        <a:t>Information hoarded</a:t>
                      </a:r>
                    </a:p>
                    <a:p>
                      <a:pPr marL="0" marR="0" lvl="0" indent="0" algn="l" defTabSz="914400" rtl="0" eaLnBrk="1" fontAlgn="base" latinLnBrk="0" hangingPunct="1">
                        <a:lnSpc>
                          <a:spcPct val="100000"/>
                        </a:lnSpc>
                        <a:spcBef>
                          <a:spcPct val="30000"/>
                        </a:spcBef>
                        <a:spcAft>
                          <a:spcPct val="0"/>
                        </a:spcAft>
                        <a:buClr>
                          <a:srgbClr val="E1701E"/>
                        </a:buClr>
                        <a:buSzPct val="60000"/>
                        <a:buFont typeface="Wingdings" pitchFamily="2" charset="2"/>
                        <a:buNone/>
                        <a:tabLst/>
                      </a:pPr>
                      <a:r>
                        <a:rPr kumimoji="0" lang="en-AU" sz="1400" b="0" i="0" u="none" strike="noStrike" cap="none" normalizeH="0" baseline="0" dirty="0" smtClean="0">
                          <a:ln>
                            <a:noFill/>
                          </a:ln>
                          <a:solidFill>
                            <a:schemeClr val="bg1"/>
                          </a:solidFill>
                          <a:effectLst/>
                          <a:latin typeface="Arial Narrow" pitchFamily="34" charset="0"/>
                        </a:rPr>
                        <a:t>Responsibility shirked</a:t>
                      </a:r>
                    </a:p>
                    <a:p>
                      <a:pPr marL="0" marR="0" lvl="0" indent="0" algn="l" defTabSz="914400" rtl="0" eaLnBrk="1" fontAlgn="base" latinLnBrk="0" hangingPunct="1">
                        <a:lnSpc>
                          <a:spcPct val="100000"/>
                        </a:lnSpc>
                        <a:spcBef>
                          <a:spcPct val="30000"/>
                        </a:spcBef>
                        <a:spcAft>
                          <a:spcPct val="0"/>
                        </a:spcAft>
                        <a:buClr>
                          <a:srgbClr val="E1701E"/>
                        </a:buClr>
                        <a:buSzPct val="60000"/>
                        <a:buFont typeface="Wingdings" pitchFamily="2" charset="2"/>
                        <a:buNone/>
                        <a:tabLst/>
                      </a:pPr>
                      <a:r>
                        <a:rPr kumimoji="0" lang="en-AU" sz="1400" b="0" i="0" u="none" strike="noStrike" cap="none" normalizeH="0" baseline="0" dirty="0" smtClean="0">
                          <a:ln>
                            <a:noFill/>
                          </a:ln>
                          <a:solidFill>
                            <a:schemeClr val="bg1"/>
                          </a:solidFill>
                          <a:effectLst/>
                          <a:latin typeface="Arial Narrow" pitchFamily="34" charset="0"/>
                        </a:rPr>
                        <a:t>Failure punished or covered up</a:t>
                      </a:r>
                    </a:p>
                    <a:p>
                      <a:pPr marL="0" marR="0" lvl="0" indent="0" algn="l" defTabSz="914400" rtl="0" eaLnBrk="1" fontAlgn="base" latinLnBrk="0" hangingPunct="1">
                        <a:lnSpc>
                          <a:spcPct val="100000"/>
                        </a:lnSpc>
                        <a:spcBef>
                          <a:spcPct val="30000"/>
                        </a:spcBef>
                        <a:spcAft>
                          <a:spcPct val="0"/>
                        </a:spcAft>
                        <a:buClr>
                          <a:srgbClr val="E1701E"/>
                        </a:buClr>
                        <a:buSzPct val="60000"/>
                        <a:buFont typeface="Wingdings" pitchFamily="2" charset="2"/>
                        <a:buNone/>
                        <a:tabLst/>
                      </a:pPr>
                      <a:r>
                        <a:rPr kumimoji="0" lang="en-AU" sz="1400" b="0" i="0" u="none" strike="noStrike" cap="none" normalizeH="0" baseline="0" dirty="0" smtClean="0">
                          <a:ln>
                            <a:noFill/>
                          </a:ln>
                          <a:solidFill>
                            <a:schemeClr val="bg1"/>
                          </a:solidFill>
                          <a:effectLst/>
                          <a:latin typeface="Arial Narrow" pitchFamily="34" charset="0"/>
                        </a:rPr>
                        <a:t>New ideas crushed</a:t>
                      </a:r>
                    </a:p>
                  </a:txBody>
                  <a:tcPr marL="97184" marR="97184" marT="48587" marB="48587" horzOverflow="overflow">
                    <a:lnL w="12700" cap="flat" cmpd="sng" algn="ctr">
                      <a:solidFill>
                        <a:srgbClr val="C0CADA"/>
                      </a:solidFill>
                      <a:prstDash val="solid"/>
                      <a:round/>
                      <a:headEnd type="none" w="med" len="med"/>
                      <a:tailEnd type="none" w="med" len="med"/>
                    </a:lnL>
                    <a:lnR w="12700" cap="flat" cmpd="sng" algn="ctr">
                      <a:solidFill>
                        <a:srgbClr val="C0CADA"/>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p>
                      <a:pPr marL="0" marR="0" lvl="0" indent="0" algn="l" defTabSz="914400" rtl="0" eaLnBrk="1" fontAlgn="base" latinLnBrk="0" hangingPunct="1">
                        <a:lnSpc>
                          <a:spcPct val="100000"/>
                        </a:lnSpc>
                        <a:spcBef>
                          <a:spcPct val="30000"/>
                        </a:spcBef>
                        <a:spcAft>
                          <a:spcPct val="0"/>
                        </a:spcAft>
                        <a:buClr>
                          <a:srgbClr val="E1701E"/>
                        </a:buClr>
                        <a:buSzPct val="60000"/>
                        <a:buFont typeface="Wingdings" pitchFamily="2" charset="2"/>
                        <a:buNone/>
                        <a:tabLst/>
                      </a:pPr>
                      <a:r>
                        <a:rPr kumimoji="0" lang="en-AU" sz="1400" b="0" i="0" u="none" strike="noStrike" cap="none" normalizeH="0" baseline="0" dirty="0" smtClean="0">
                          <a:ln>
                            <a:noFill/>
                          </a:ln>
                          <a:solidFill>
                            <a:schemeClr val="bg1"/>
                          </a:solidFill>
                          <a:effectLst/>
                          <a:latin typeface="Arial Narrow" pitchFamily="34" charset="0"/>
                        </a:rPr>
                        <a:t>Deal ‘by the book’</a:t>
                      </a:r>
                    </a:p>
                    <a:p>
                      <a:pPr marL="0" marR="0" lvl="0" indent="0" algn="l" defTabSz="914400" rtl="0" eaLnBrk="1" fontAlgn="base" latinLnBrk="0" hangingPunct="1">
                        <a:lnSpc>
                          <a:spcPct val="100000"/>
                        </a:lnSpc>
                        <a:spcBef>
                          <a:spcPct val="30000"/>
                        </a:spcBef>
                        <a:spcAft>
                          <a:spcPct val="0"/>
                        </a:spcAft>
                        <a:buClr>
                          <a:srgbClr val="E1701E"/>
                        </a:buClr>
                        <a:buSzPct val="60000"/>
                        <a:buFont typeface="Wingdings" pitchFamily="2" charset="2"/>
                        <a:buNone/>
                        <a:tabLst/>
                      </a:pPr>
                      <a:r>
                        <a:rPr kumimoji="0" lang="en-AU" sz="1400" b="0" i="0" u="none" strike="noStrike" cap="none" normalizeH="0" baseline="0" dirty="0" smtClean="0">
                          <a:ln>
                            <a:noFill/>
                          </a:ln>
                          <a:solidFill>
                            <a:schemeClr val="bg1"/>
                          </a:solidFill>
                          <a:effectLst/>
                          <a:latin typeface="Arial Narrow" pitchFamily="34" charset="0"/>
                        </a:rPr>
                        <a:t>Conform to rules</a:t>
                      </a:r>
                    </a:p>
                    <a:p>
                      <a:pPr marL="0" marR="0" lvl="0" indent="0" algn="l" defTabSz="914400" rtl="0" eaLnBrk="1" fontAlgn="base" latinLnBrk="0" hangingPunct="1">
                        <a:lnSpc>
                          <a:spcPct val="100000"/>
                        </a:lnSpc>
                        <a:spcBef>
                          <a:spcPct val="30000"/>
                        </a:spcBef>
                        <a:spcAft>
                          <a:spcPct val="0"/>
                        </a:spcAft>
                        <a:buClr>
                          <a:srgbClr val="E1701E"/>
                        </a:buClr>
                        <a:buSzPct val="60000"/>
                        <a:buFont typeface="Wingdings" pitchFamily="2" charset="2"/>
                        <a:buNone/>
                        <a:tabLst/>
                      </a:pPr>
                      <a:r>
                        <a:rPr kumimoji="0" lang="en-AU" sz="1400" b="0" i="0" u="none" strike="noStrike" cap="none" normalizeH="0" baseline="0" dirty="0" smtClean="0">
                          <a:ln>
                            <a:noFill/>
                          </a:ln>
                          <a:solidFill>
                            <a:schemeClr val="bg1"/>
                          </a:solidFill>
                          <a:effectLst/>
                          <a:latin typeface="Arial Narrow" pitchFamily="34" charset="0"/>
                        </a:rPr>
                        <a:t>Target = ‘zero’</a:t>
                      </a:r>
                    </a:p>
                    <a:p>
                      <a:pPr marL="0" marR="0" lvl="0" indent="0" algn="l" defTabSz="914400" rtl="0" eaLnBrk="1" fontAlgn="base" latinLnBrk="0" hangingPunct="1">
                        <a:lnSpc>
                          <a:spcPct val="100000"/>
                        </a:lnSpc>
                        <a:spcBef>
                          <a:spcPct val="30000"/>
                        </a:spcBef>
                        <a:spcAft>
                          <a:spcPct val="0"/>
                        </a:spcAft>
                        <a:buClr>
                          <a:srgbClr val="E1701E"/>
                        </a:buClr>
                        <a:buSzPct val="60000"/>
                        <a:buFont typeface="Wingdings" pitchFamily="2" charset="2"/>
                        <a:buNone/>
                        <a:tabLst/>
                      </a:pPr>
                      <a:r>
                        <a:rPr kumimoji="0" lang="en-AU" sz="1400" b="0" i="0" u="none" strike="noStrike" cap="none" normalizeH="0" baseline="0" dirty="0" smtClean="0">
                          <a:ln>
                            <a:noFill/>
                          </a:ln>
                          <a:solidFill>
                            <a:schemeClr val="bg1"/>
                          </a:solidFill>
                          <a:effectLst/>
                          <a:latin typeface="Arial Narrow" pitchFamily="34" charset="0"/>
                        </a:rPr>
                        <a:t>Reactive</a:t>
                      </a:r>
                    </a:p>
                    <a:p>
                      <a:pPr marL="0" marR="0" lvl="0" indent="0" algn="l" defTabSz="914400" rtl="0" eaLnBrk="1" fontAlgn="base" latinLnBrk="0" hangingPunct="1">
                        <a:lnSpc>
                          <a:spcPct val="100000"/>
                        </a:lnSpc>
                        <a:spcBef>
                          <a:spcPct val="30000"/>
                        </a:spcBef>
                        <a:spcAft>
                          <a:spcPct val="0"/>
                        </a:spcAft>
                        <a:buClr>
                          <a:srgbClr val="E1701E"/>
                        </a:buClr>
                        <a:buSzPct val="60000"/>
                        <a:buFont typeface="Wingdings" pitchFamily="2" charset="2"/>
                        <a:buNone/>
                        <a:tabLst/>
                      </a:pPr>
                      <a:r>
                        <a:rPr kumimoji="0" lang="en-AU" sz="1400" b="0" i="0" u="none" strike="noStrike" cap="none" normalizeH="0" baseline="0" dirty="0" smtClean="0">
                          <a:ln>
                            <a:noFill/>
                          </a:ln>
                          <a:solidFill>
                            <a:schemeClr val="bg1"/>
                          </a:solidFill>
                          <a:effectLst/>
                          <a:latin typeface="Arial Narrow" pitchFamily="34" charset="0"/>
                        </a:rPr>
                        <a:t>Repair not reform</a:t>
                      </a:r>
                    </a:p>
                    <a:p>
                      <a:pPr marL="0" marR="0" lvl="0" indent="0" algn="l" defTabSz="914400" rtl="0" eaLnBrk="1" fontAlgn="base" latinLnBrk="0" hangingPunct="1">
                        <a:lnSpc>
                          <a:spcPct val="100000"/>
                        </a:lnSpc>
                        <a:spcBef>
                          <a:spcPct val="30000"/>
                        </a:spcBef>
                        <a:spcAft>
                          <a:spcPct val="0"/>
                        </a:spcAft>
                        <a:buClr>
                          <a:srgbClr val="E1701E"/>
                        </a:buClr>
                        <a:buSzPct val="60000"/>
                        <a:buFont typeface="Wingdings" pitchFamily="2" charset="2"/>
                        <a:buNone/>
                        <a:tabLst/>
                      </a:pPr>
                      <a:r>
                        <a:rPr kumimoji="0" lang="en-AU" sz="1400" b="0" i="0" u="none" strike="noStrike" cap="none" normalizeH="0" baseline="0" dirty="0" smtClean="0">
                          <a:ln>
                            <a:noFill/>
                          </a:ln>
                          <a:solidFill>
                            <a:schemeClr val="bg1"/>
                          </a:solidFill>
                          <a:effectLst/>
                          <a:latin typeface="Arial Narrow" pitchFamily="34" charset="0"/>
                        </a:rPr>
                        <a:t>Information neglected</a:t>
                      </a:r>
                    </a:p>
                    <a:p>
                      <a:pPr marL="0" marR="0" lvl="0" indent="0" algn="l" defTabSz="914400" rtl="0" eaLnBrk="1" fontAlgn="base" latinLnBrk="0" hangingPunct="1">
                        <a:lnSpc>
                          <a:spcPct val="100000"/>
                        </a:lnSpc>
                        <a:spcBef>
                          <a:spcPct val="30000"/>
                        </a:spcBef>
                        <a:spcAft>
                          <a:spcPct val="0"/>
                        </a:spcAft>
                        <a:buClr>
                          <a:srgbClr val="E1701E"/>
                        </a:buClr>
                        <a:buSzPct val="60000"/>
                        <a:buFont typeface="Wingdings" pitchFamily="2" charset="2"/>
                        <a:buNone/>
                        <a:tabLst/>
                      </a:pPr>
                      <a:r>
                        <a:rPr kumimoji="0" lang="en-AU" sz="1400" b="0" i="0" u="none" strike="noStrike" cap="none" normalizeH="0" baseline="0" dirty="0" smtClean="0">
                          <a:ln>
                            <a:noFill/>
                          </a:ln>
                          <a:solidFill>
                            <a:schemeClr val="bg1"/>
                          </a:solidFill>
                          <a:effectLst/>
                          <a:latin typeface="Arial Narrow" pitchFamily="34" charset="0"/>
                        </a:rPr>
                        <a:t>Responsibility compartmentalised</a:t>
                      </a:r>
                    </a:p>
                    <a:p>
                      <a:pPr marL="0" marR="0" lvl="0" indent="0" algn="l" defTabSz="914400" rtl="0" eaLnBrk="1" fontAlgn="base" latinLnBrk="0" hangingPunct="1">
                        <a:lnSpc>
                          <a:spcPct val="100000"/>
                        </a:lnSpc>
                        <a:spcBef>
                          <a:spcPct val="30000"/>
                        </a:spcBef>
                        <a:spcAft>
                          <a:spcPct val="0"/>
                        </a:spcAft>
                        <a:buClr>
                          <a:srgbClr val="E1701E"/>
                        </a:buClr>
                        <a:buSzPct val="60000"/>
                        <a:buFont typeface="Wingdings" pitchFamily="2" charset="2"/>
                        <a:buNone/>
                        <a:tabLst/>
                      </a:pPr>
                      <a:r>
                        <a:rPr kumimoji="0" lang="en-AU" sz="1400" b="0" i="0" u="none" strike="noStrike" cap="none" normalizeH="0" baseline="0" dirty="0" smtClean="0">
                          <a:ln>
                            <a:noFill/>
                          </a:ln>
                          <a:solidFill>
                            <a:schemeClr val="bg1"/>
                          </a:solidFill>
                          <a:effectLst/>
                          <a:latin typeface="Arial Narrow" pitchFamily="34" charset="0"/>
                        </a:rPr>
                        <a:t>New ideas = ‘problems’</a:t>
                      </a:r>
                    </a:p>
                  </a:txBody>
                  <a:tcPr marL="97184" marR="97184" marT="48587" marB="48587" horzOverflow="overflow">
                    <a:lnL w="12700" cap="flat" cmpd="sng" algn="ctr">
                      <a:solidFill>
                        <a:srgbClr val="C0CADA"/>
                      </a:solidFill>
                      <a:prstDash val="solid"/>
                      <a:round/>
                      <a:headEnd type="none" w="med" len="med"/>
                      <a:tailEnd type="none" w="med" len="med"/>
                    </a:lnL>
                    <a:lnR w="12700" cap="flat" cmpd="sng" algn="ctr">
                      <a:solidFill>
                        <a:srgbClr val="C0CADA"/>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p>
                      <a:pPr marL="0" marR="0" lvl="0" indent="0" algn="l" defTabSz="914400" rtl="0" eaLnBrk="1" fontAlgn="base" latinLnBrk="0" hangingPunct="1">
                        <a:lnSpc>
                          <a:spcPct val="100000"/>
                        </a:lnSpc>
                        <a:spcBef>
                          <a:spcPct val="30000"/>
                        </a:spcBef>
                        <a:spcAft>
                          <a:spcPct val="0"/>
                        </a:spcAft>
                        <a:buClr>
                          <a:srgbClr val="E1701E"/>
                        </a:buClr>
                        <a:buSzPct val="60000"/>
                        <a:buFont typeface="Wingdings" pitchFamily="2" charset="2"/>
                        <a:buNone/>
                        <a:tabLst/>
                      </a:pPr>
                      <a:r>
                        <a:rPr kumimoji="0" lang="en-AU" sz="1400" b="0" i="0" u="none" strike="noStrike" cap="none" normalizeH="0" baseline="0" dirty="0" smtClean="0">
                          <a:ln>
                            <a:noFill/>
                          </a:ln>
                          <a:solidFill>
                            <a:schemeClr val="bg1"/>
                          </a:solidFill>
                          <a:effectLst/>
                          <a:latin typeface="Arial Narrow" pitchFamily="34" charset="0"/>
                        </a:rPr>
                        <a:t>Develop risk management capacity</a:t>
                      </a:r>
                    </a:p>
                    <a:p>
                      <a:pPr marL="0" marR="0" lvl="0" indent="0" algn="l" defTabSz="914400" rtl="0" eaLnBrk="1" fontAlgn="base" latinLnBrk="0" hangingPunct="1">
                        <a:lnSpc>
                          <a:spcPct val="100000"/>
                        </a:lnSpc>
                        <a:spcBef>
                          <a:spcPct val="30000"/>
                        </a:spcBef>
                        <a:spcAft>
                          <a:spcPct val="0"/>
                        </a:spcAft>
                        <a:buClr>
                          <a:srgbClr val="E1701E"/>
                        </a:buClr>
                        <a:buSzPct val="60000"/>
                        <a:buFont typeface="Wingdings" pitchFamily="2" charset="2"/>
                        <a:buNone/>
                        <a:tabLst/>
                      </a:pPr>
                      <a:r>
                        <a:rPr kumimoji="0" lang="en-AU" sz="1400" b="0" i="0" u="none" strike="noStrike" cap="none" normalizeH="0" baseline="0" dirty="0" smtClean="0">
                          <a:ln>
                            <a:noFill/>
                          </a:ln>
                          <a:solidFill>
                            <a:schemeClr val="bg1"/>
                          </a:solidFill>
                          <a:effectLst/>
                          <a:latin typeface="Arial Narrow" pitchFamily="34" charset="0"/>
                        </a:rPr>
                        <a:t>Enhance systems</a:t>
                      </a:r>
                    </a:p>
                    <a:p>
                      <a:pPr marL="0" marR="0" lvl="0" indent="0" algn="l" defTabSz="914400" rtl="0" eaLnBrk="1" fontAlgn="base" latinLnBrk="0" hangingPunct="1">
                        <a:lnSpc>
                          <a:spcPct val="100000"/>
                        </a:lnSpc>
                        <a:spcBef>
                          <a:spcPct val="30000"/>
                        </a:spcBef>
                        <a:spcAft>
                          <a:spcPct val="0"/>
                        </a:spcAft>
                        <a:buClr>
                          <a:srgbClr val="E1701E"/>
                        </a:buClr>
                        <a:buSzPct val="60000"/>
                        <a:buFont typeface="Wingdings" pitchFamily="2" charset="2"/>
                        <a:buNone/>
                        <a:tabLst/>
                      </a:pPr>
                      <a:r>
                        <a:rPr kumimoji="0" lang="en-AU" sz="1400" b="0" i="0" u="none" strike="noStrike" cap="none" normalizeH="0" baseline="0" dirty="0" smtClean="0">
                          <a:ln>
                            <a:noFill/>
                          </a:ln>
                          <a:solidFill>
                            <a:schemeClr val="bg1"/>
                          </a:solidFill>
                          <a:effectLst/>
                          <a:latin typeface="Arial Narrow" pitchFamily="34" charset="0"/>
                        </a:rPr>
                        <a:t>Improve suite of performance measures</a:t>
                      </a:r>
                    </a:p>
                    <a:p>
                      <a:pPr marL="0" marR="0" lvl="0" indent="0" algn="l" defTabSz="914400" rtl="0" eaLnBrk="1" fontAlgn="base" latinLnBrk="0" hangingPunct="1">
                        <a:lnSpc>
                          <a:spcPct val="100000"/>
                        </a:lnSpc>
                        <a:spcBef>
                          <a:spcPct val="30000"/>
                        </a:spcBef>
                        <a:spcAft>
                          <a:spcPct val="0"/>
                        </a:spcAft>
                        <a:buClr>
                          <a:srgbClr val="E1701E"/>
                        </a:buClr>
                        <a:buSzPct val="60000"/>
                        <a:buFont typeface="Wingdings" pitchFamily="2" charset="2"/>
                        <a:buNone/>
                        <a:tabLst/>
                      </a:pPr>
                      <a:r>
                        <a:rPr kumimoji="0" lang="en-AU" sz="1400" b="0" i="0" u="none" strike="noStrike" cap="none" normalizeH="0" baseline="0" dirty="0" smtClean="0">
                          <a:ln>
                            <a:noFill/>
                          </a:ln>
                          <a:solidFill>
                            <a:schemeClr val="bg1"/>
                          </a:solidFill>
                          <a:effectLst/>
                          <a:latin typeface="Arial Narrow" pitchFamily="34" charset="0"/>
                        </a:rPr>
                        <a:t>Develop action plans</a:t>
                      </a:r>
                    </a:p>
                    <a:p>
                      <a:pPr marL="0" marR="0" lvl="0" indent="0" algn="l" defTabSz="914400" rtl="0" eaLnBrk="1" fontAlgn="base" latinLnBrk="0" hangingPunct="1">
                        <a:lnSpc>
                          <a:spcPct val="100000"/>
                        </a:lnSpc>
                        <a:spcBef>
                          <a:spcPct val="30000"/>
                        </a:spcBef>
                        <a:spcAft>
                          <a:spcPct val="0"/>
                        </a:spcAft>
                        <a:buClr>
                          <a:srgbClr val="E1701E"/>
                        </a:buClr>
                        <a:buSzPct val="60000"/>
                        <a:buFont typeface="Wingdings" pitchFamily="2" charset="2"/>
                        <a:buNone/>
                        <a:tabLst/>
                      </a:pPr>
                      <a:r>
                        <a:rPr kumimoji="0" lang="en-AU" sz="1400" b="0" i="0" u="none" strike="noStrike" cap="none" normalizeH="0" baseline="0" dirty="0" smtClean="0">
                          <a:ln>
                            <a:noFill/>
                          </a:ln>
                          <a:solidFill>
                            <a:schemeClr val="bg1"/>
                          </a:solidFill>
                          <a:effectLst/>
                          <a:latin typeface="Arial Narrow" pitchFamily="34" charset="0"/>
                        </a:rPr>
                        <a:t>Monitor and review progress</a:t>
                      </a:r>
                    </a:p>
                    <a:p>
                      <a:pPr marL="0" marR="0" lvl="0" indent="0" algn="l" defTabSz="914400" rtl="0" eaLnBrk="1" fontAlgn="base" latinLnBrk="0" hangingPunct="1">
                        <a:lnSpc>
                          <a:spcPct val="100000"/>
                        </a:lnSpc>
                        <a:spcBef>
                          <a:spcPct val="30000"/>
                        </a:spcBef>
                        <a:spcAft>
                          <a:spcPct val="0"/>
                        </a:spcAft>
                        <a:buClr>
                          <a:srgbClr val="E1701E"/>
                        </a:buClr>
                        <a:buSzPct val="60000"/>
                        <a:buFont typeface="Wingdings" pitchFamily="2" charset="2"/>
                        <a:buNone/>
                        <a:tabLst/>
                      </a:pPr>
                      <a:r>
                        <a:rPr kumimoji="0" lang="en-AU" sz="1400" b="0" i="0" u="none" strike="noStrike" cap="none" normalizeH="0" baseline="0" dirty="0" smtClean="0">
                          <a:ln>
                            <a:noFill/>
                          </a:ln>
                          <a:solidFill>
                            <a:schemeClr val="bg1"/>
                          </a:solidFill>
                          <a:effectLst/>
                          <a:latin typeface="Arial Narrow" pitchFamily="34" charset="0"/>
                        </a:rPr>
                        <a:t>Clarify/refine objectives</a:t>
                      </a:r>
                    </a:p>
                  </a:txBody>
                  <a:tcPr marL="97184" marR="97184" marT="48587" marB="48587" horzOverflow="overflow">
                    <a:lnL w="12700" cap="flat" cmpd="sng" algn="ctr">
                      <a:solidFill>
                        <a:srgbClr val="C0CADA"/>
                      </a:solidFill>
                      <a:prstDash val="solid"/>
                      <a:round/>
                      <a:headEnd type="none" w="med" len="med"/>
                      <a:tailEnd type="none" w="med" len="med"/>
                    </a:lnL>
                    <a:lnR w="12700" cap="flat" cmpd="sng" algn="ctr">
                      <a:solidFill>
                        <a:srgbClr val="C0CADA"/>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p>
                      <a:pPr marL="0" marR="0" lvl="0" indent="0" algn="l" defTabSz="914400" rtl="0" eaLnBrk="1" fontAlgn="base" latinLnBrk="0" hangingPunct="1">
                        <a:lnSpc>
                          <a:spcPct val="100000"/>
                        </a:lnSpc>
                        <a:spcBef>
                          <a:spcPct val="30000"/>
                        </a:spcBef>
                        <a:spcAft>
                          <a:spcPct val="0"/>
                        </a:spcAft>
                        <a:buClr>
                          <a:srgbClr val="E1701E"/>
                        </a:buClr>
                        <a:buSzPct val="60000"/>
                        <a:buFont typeface="Wingdings" pitchFamily="2" charset="2"/>
                        <a:buNone/>
                        <a:tabLst/>
                      </a:pPr>
                      <a:r>
                        <a:rPr kumimoji="0" lang="en-AU" sz="1400" b="0" i="0" u="none" strike="noStrike" cap="none" normalizeH="0" baseline="0" dirty="0" smtClean="0">
                          <a:ln>
                            <a:noFill/>
                          </a:ln>
                          <a:solidFill>
                            <a:schemeClr val="bg1"/>
                          </a:solidFill>
                          <a:effectLst/>
                          <a:latin typeface="Arial Narrow" pitchFamily="34" charset="0"/>
                        </a:rPr>
                        <a:t>Active leadership</a:t>
                      </a:r>
                    </a:p>
                    <a:p>
                      <a:pPr marL="0" marR="0" lvl="0" indent="0" algn="l" defTabSz="914400" rtl="0" eaLnBrk="1" fontAlgn="base" latinLnBrk="0" hangingPunct="1">
                        <a:lnSpc>
                          <a:spcPct val="100000"/>
                        </a:lnSpc>
                        <a:spcBef>
                          <a:spcPct val="30000"/>
                        </a:spcBef>
                        <a:spcAft>
                          <a:spcPct val="0"/>
                        </a:spcAft>
                        <a:buClr>
                          <a:srgbClr val="E1701E"/>
                        </a:buClr>
                        <a:buSzPct val="60000"/>
                        <a:buFont typeface="Wingdings" pitchFamily="2" charset="2"/>
                        <a:buNone/>
                        <a:tabLst/>
                      </a:pPr>
                      <a:r>
                        <a:rPr kumimoji="0" lang="en-AU" sz="1400" b="0" i="0" u="none" strike="noStrike" cap="none" normalizeH="0" baseline="0" dirty="0" smtClean="0">
                          <a:ln>
                            <a:noFill/>
                          </a:ln>
                          <a:solidFill>
                            <a:schemeClr val="bg1"/>
                          </a:solidFill>
                          <a:effectLst/>
                          <a:latin typeface="Arial Narrow" pitchFamily="34" charset="0"/>
                        </a:rPr>
                        <a:t>Safety management plan widely known</a:t>
                      </a:r>
                    </a:p>
                    <a:p>
                      <a:pPr marL="0" marR="0" lvl="0" indent="0" algn="l" defTabSz="914400" rtl="0" eaLnBrk="1" fontAlgn="base" latinLnBrk="0" hangingPunct="1">
                        <a:lnSpc>
                          <a:spcPct val="100000"/>
                        </a:lnSpc>
                        <a:spcBef>
                          <a:spcPct val="30000"/>
                        </a:spcBef>
                        <a:spcAft>
                          <a:spcPct val="0"/>
                        </a:spcAft>
                        <a:buClr>
                          <a:srgbClr val="E1701E"/>
                        </a:buClr>
                        <a:buSzPct val="60000"/>
                        <a:buFont typeface="Wingdings" pitchFamily="2" charset="2"/>
                        <a:buNone/>
                        <a:tabLst/>
                      </a:pPr>
                      <a:r>
                        <a:rPr kumimoji="0" lang="en-AU" sz="1400" b="0" i="0" u="none" strike="noStrike" cap="none" normalizeH="0" baseline="0" dirty="0" smtClean="0">
                          <a:ln>
                            <a:noFill/>
                          </a:ln>
                          <a:solidFill>
                            <a:schemeClr val="bg1"/>
                          </a:solidFill>
                          <a:effectLst/>
                          <a:latin typeface="Arial Narrow" pitchFamily="34" charset="0"/>
                        </a:rPr>
                        <a:t>Competent people with experience</a:t>
                      </a:r>
                    </a:p>
                    <a:p>
                      <a:pPr marL="0" marR="0" lvl="0" indent="0" algn="l" defTabSz="914400" rtl="0" eaLnBrk="1" fontAlgn="base" latinLnBrk="0" hangingPunct="1">
                        <a:lnSpc>
                          <a:spcPct val="100000"/>
                        </a:lnSpc>
                        <a:spcBef>
                          <a:spcPct val="30000"/>
                        </a:spcBef>
                        <a:spcAft>
                          <a:spcPct val="0"/>
                        </a:spcAft>
                        <a:buClr>
                          <a:srgbClr val="E1701E"/>
                        </a:buClr>
                        <a:buSzPct val="60000"/>
                        <a:buFont typeface="Wingdings" pitchFamily="2" charset="2"/>
                        <a:buNone/>
                        <a:tabLst/>
                      </a:pPr>
                      <a:r>
                        <a:rPr kumimoji="0" lang="en-AU" sz="1400" b="0" i="0" u="none" strike="noStrike" cap="none" normalizeH="0" baseline="0" dirty="0" smtClean="0">
                          <a:ln>
                            <a:noFill/>
                          </a:ln>
                          <a:solidFill>
                            <a:schemeClr val="bg1"/>
                          </a:solidFill>
                          <a:effectLst/>
                          <a:latin typeface="Arial Narrow" pitchFamily="34" charset="0"/>
                        </a:rPr>
                        <a:t>Accountabilities understood</a:t>
                      </a:r>
                    </a:p>
                    <a:p>
                      <a:pPr marL="0" marR="0" lvl="0" indent="0" algn="l" defTabSz="914400" rtl="0" eaLnBrk="1" fontAlgn="base" latinLnBrk="0" hangingPunct="1">
                        <a:lnSpc>
                          <a:spcPct val="100000"/>
                        </a:lnSpc>
                        <a:spcBef>
                          <a:spcPct val="30000"/>
                        </a:spcBef>
                        <a:spcAft>
                          <a:spcPct val="0"/>
                        </a:spcAft>
                        <a:buClr>
                          <a:srgbClr val="E1701E"/>
                        </a:buClr>
                        <a:buSzPct val="60000"/>
                        <a:buFont typeface="Wingdings" pitchFamily="2" charset="2"/>
                        <a:buNone/>
                        <a:tabLst/>
                      </a:pPr>
                      <a:r>
                        <a:rPr kumimoji="0" lang="en-AU" sz="1400" b="0" i="0" u="none" strike="noStrike" cap="none" normalizeH="0" baseline="0" dirty="0" smtClean="0">
                          <a:ln>
                            <a:noFill/>
                          </a:ln>
                          <a:solidFill>
                            <a:schemeClr val="bg1"/>
                          </a:solidFill>
                          <a:effectLst/>
                          <a:latin typeface="Arial Narrow" pitchFamily="34" charset="0"/>
                        </a:rPr>
                        <a:t>Advanced performance measures</a:t>
                      </a:r>
                    </a:p>
                    <a:p>
                      <a:pPr marL="0" marR="0" lvl="0" indent="0" algn="l" defTabSz="914400" rtl="0" eaLnBrk="1" fontAlgn="base" latinLnBrk="0" hangingPunct="1">
                        <a:lnSpc>
                          <a:spcPct val="100000"/>
                        </a:lnSpc>
                        <a:spcBef>
                          <a:spcPct val="30000"/>
                        </a:spcBef>
                        <a:spcAft>
                          <a:spcPct val="0"/>
                        </a:spcAft>
                        <a:buClr>
                          <a:srgbClr val="E1701E"/>
                        </a:buClr>
                        <a:buSzPct val="60000"/>
                        <a:buFont typeface="Wingdings" pitchFamily="2" charset="2"/>
                        <a:buNone/>
                        <a:tabLst/>
                      </a:pPr>
                      <a:r>
                        <a:rPr kumimoji="0" lang="en-AU" sz="1400" b="0" i="0" u="none" strike="noStrike" cap="none" normalizeH="0" baseline="0" dirty="0" smtClean="0">
                          <a:ln>
                            <a:noFill/>
                          </a:ln>
                          <a:solidFill>
                            <a:schemeClr val="bg1"/>
                          </a:solidFill>
                          <a:effectLst/>
                          <a:latin typeface="Arial Narrow" pitchFamily="34" charset="0"/>
                        </a:rPr>
                        <a:t>Regular reviews</a:t>
                      </a:r>
                    </a:p>
                    <a:p>
                      <a:pPr marL="0" marR="0" lvl="0" indent="0" algn="l" defTabSz="914400" rtl="0" eaLnBrk="1" fontAlgn="base" latinLnBrk="0" hangingPunct="1">
                        <a:lnSpc>
                          <a:spcPct val="100000"/>
                        </a:lnSpc>
                        <a:spcBef>
                          <a:spcPct val="30000"/>
                        </a:spcBef>
                        <a:spcAft>
                          <a:spcPct val="0"/>
                        </a:spcAft>
                        <a:buClr>
                          <a:srgbClr val="E1701E"/>
                        </a:buClr>
                        <a:buSzPct val="60000"/>
                        <a:buFont typeface="Wingdings" pitchFamily="2" charset="2"/>
                        <a:buNone/>
                        <a:tabLst/>
                      </a:pPr>
                      <a:r>
                        <a:rPr kumimoji="0" lang="en-AU" sz="1400" b="0" i="0" u="none" strike="noStrike" cap="none" normalizeH="0" baseline="0" dirty="0" smtClean="0">
                          <a:ln>
                            <a:noFill/>
                          </a:ln>
                          <a:solidFill>
                            <a:schemeClr val="bg1"/>
                          </a:solidFill>
                          <a:effectLst/>
                          <a:latin typeface="Arial Narrow" pitchFamily="34" charset="0"/>
                        </a:rPr>
                        <a:t>Range of emergency responses catered for</a:t>
                      </a:r>
                    </a:p>
                  </a:txBody>
                  <a:tcPr marL="97184" marR="97184" marT="48587" marB="48587" horzOverflow="overflow">
                    <a:lnL w="12700" cap="flat" cmpd="sng" algn="ctr">
                      <a:solidFill>
                        <a:srgbClr val="C0CADA"/>
                      </a:solidFill>
                      <a:prstDash val="solid"/>
                      <a:round/>
                      <a:headEnd type="none" w="med" len="med"/>
                      <a:tailEnd type="none" w="med" len="med"/>
                    </a:lnL>
                    <a:lnR w="12700" cap="flat" cmpd="sng" algn="ctr">
                      <a:solidFill>
                        <a:srgbClr val="C0CADA"/>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p>
                      <a:pPr marL="0" marR="0" lvl="0" indent="0" algn="l" defTabSz="914400" rtl="0" eaLnBrk="1" fontAlgn="base" latinLnBrk="0" hangingPunct="1">
                        <a:lnSpc>
                          <a:spcPct val="100000"/>
                        </a:lnSpc>
                        <a:spcBef>
                          <a:spcPct val="30000"/>
                        </a:spcBef>
                        <a:spcAft>
                          <a:spcPct val="0"/>
                        </a:spcAft>
                        <a:buClr>
                          <a:srgbClr val="E1701E"/>
                        </a:buClr>
                        <a:buSzPct val="60000"/>
                        <a:buFont typeface="Wingdings" pitchFamily="2" charset="2"/>
                        <a:buNone/>
                        <a:tabLst/>
                      </a:pPr>
                      <a:r>
                        <a:rPr kumimoji="0" lang="en-AU" sz="1400" b="1" i="0" u="none" strike="noStrike" cap="none" normalizeH="0" baseline="0" dirty="0" smtClean="0">
                          <a:ln>
                            <a:noFill/>
                          </a:ln>
                          <a:solidFill>
                            <a:schemeClr val="tx1"/>
                          </a:solidFill>
                          <a:effectLst/>
                          <a:latin typeface="Arial Narrow" pitchFamily="34" charset="0"/>
                        </a:rPr>
                        <a:t>Strive for resilience of systems</a:t>
                      </a:r>
                    </a:p>
                    <a:p>
                      <a:pPr marL="0" marR="0" lvl="0" indent="0" algn="l" defTabSz="914400" rtl="0" eaLnBrk="1" fontAlgn="base" latinLnBrk="0" hangingPunct="1">
                        <a:lnSpc>
                          <a:spcPct val="100000"/>
                        </a:lnSpc>
                        <a:spcBef>
                          <a:spcPct val="30000"/>
                        </a:spcBef>
                        <a:spcAft>
                          <a:spcPct val="0"/>
                        </a:spcAft>
                        <a:buClr>
                          <a:srgbClr val="E1701E"/>
                        </a:buClr>
                        <a:buSzPct val="60000"/>
                        <a:buFont typeface="Wingdings" pitchFamily="2" charset="2"/>
                        <a:buNone/>
                        <a:tabLst/>
                      </a:pPr>
                      <a:r>
                        <a:rPr kumimoji="0" lang="en-AU" sz="1400" b="1" i="0" u="none" strike="noStrike" cap="none" normalizeH="0" baseline="0" dirty="0" smtClean="0">
                          <a:ln>
                            <a:noFill/>
                          </a:ln>
                          <a:solidFill>
                            <a:schemeClr val="tx1"/>
                          </a:solidFill>
                          <a:effectLst/>
                          <a:latin typeface="Arial Narrow" pitchFamily="34" charset="0"/>
                        </a:rPr>
                        <a:t>Reform rather than repair</a:t>
                      </a:r>
                    </a:p>
                    <a:p>
                      <a:pPr marL="0" marR="0" lvl="0" indent="0" algn="l" defTabSz="914400" rtl="0" eaLnBrk="1" fontAlgn="base" latinLnBrk="0" hangingPunct="1">
                        <a:lnSpc>
                          <a:spcPct val="100000"/>
                        </a:lnSpc>
                        <a:spcBef>
                          <a:spcPct val="30000"/>
                        </a:spcBef>
                        <a:spcAft>
                          <a:spcPct val="0"/>
                        </a:spcAft>
                        <a:buClr>
                          <a:srgbClr val="E1701E"/>
                        </a:buClr>
                        <a:buSzPct val="60000"/>
                        <a:buFont typeface="Wingdings" pitchFamily="2" charset="2"/>
                        <a:buNone/>
                        <a:tabLst/>
                      </a:pPr>
                      <a:r>
                        <a:rPr kumimoji="0" lang="en-AU" sz="1400" b="1" i="0" u="none" strike="noStrike" cap="none" normalizeH="0" baseline="0" dirty="0" smtClean="0">
                          <a:ln>
                            <a:noFill/>
                          </a:ln>
                          <a:solidFill>
                            <a:schemeClr val="tx1"/>
                          </a:solidFill>
                          <a:effectLst/>
                          <a:latin typeface="Arial Narrow" pitchFamily="34" charset="0"/>
                        </a:rPr>
                        <a:t>Responsibility shared</a:t>
                      </a:r>
                    </a:p>
                    <a:p>
                      <a:pPr marL="0" marR="0" lvl="0" indent="0" algn="l" defTabSz="914400" rtl="0" eaLnBrk="1" fontAlgn="base" latinLnBrk="0" hangingPunct="1">
                        <a:lnSpc>
                          <a:spcPct val="100000"/>
                        </a:lnSpc>
                        <a:spcBef>
                          <a:spcPct val="30000"/>
                        </a:spcBef>
                        <a:spcAft>
                          <a:spcPct val="0"/>
                        </a:spcAft>
                        <a:buClr>
                          <a:srgbClr val="E1701E"/>
                        </a:buClr>
                        <a:buSzPct val="60000"/>
                        <a:buFont typeface="Wingdings" pitchFamily="2" charset="2"/>
                        <a:buNone/>
                        <a:tabLst/>
                      </a:pPr>
                      <a:r>
                        <a:rPr kumimoji="0" lang="en-AU" sz="1400" b="1" i="0" u="none" strike="noStrike" cap="none" normalizeH="0" baseline="0" dirty="0" smtClean="0">
                          <a:ln>
                            <a:noFill/>
                          </a:ln>
                          <a:solidFill>
                            <a:schemeClr val="tx1"/>
                          </a:solidFill>
                          <a:effectLst/>
                          <a:latin typeface="Arial Narrow" pitchFamily="34" charset="0"/>
                        </a:rPr>
                        <a:t>Actively seek new ideas</a:t>
                      </a:r>
                    </a:p>
                    <a:p>
                      <a:pPr marL="0" marR="0" lvl="0" indent="0" algn="l" defTabSz="914400" rtl="0" eaLnBrk="1" fontAlgn="base" latinLnBrk="0" hangingPunct="1">
                        <a:lnSpc>
                          <a:spcPct val="100000"/>
                        </a:lnSpc>
                        <a:spcBef>
                          <a:spcPct val="30000"/>
                        </a:spcBef>
                        <a:spcAft>
                          <a:spcPct val="0"/>
                        </a:spcAft>
                        <a:buClr>
                          <a:srgbClr val="E1701E"/>
                        </a:buClr>
                        <a:buSzPct val="60000"/>
                        <a:buFont typeface="Wingdings" pitchFamily="2" charset="2"/>
                        <a:buNone/>
                        <a:tabLst/>
                      </a:pPr>
                      <a:r>
                        <a:rPr kumimoji="0" lang="en-AU" sz="1400" b="1" i="0" u="none" strike="noStrike" cap="none" normalizeH="0" baseline="0" dirty="0" smtClean="0">
                          <a:ln>
                            <a:noFill/>
                          </a:ln>
                          <a:solidFill>
                            <a:schemeClr val="tx1"/>
                          </a:solidFill>
                          <a:effectLst/>
                          <a:latin typeface="Arial Narrow" pitchFamily="34" charset="0"/>
                        </a:rPr>
                        <a:t>Messengers rewarded</a:t>
                      </a:r>
                    </a:p>
                    <a:p>
                      <a:pPr marL="0" marR="0" lvl="0" indent="0" algn="l" defTabSz="914400" rtl="0" eaLnBrk="1" fontAlgn="base" latinLnBrk="0" hangingPunct="1">
                        <a:lnSpc>
                          <a:spcPct val="100000"/>
                        </a:lnSpc>
                        <a:spcBef>
                          <a:spcPct val="30000"/>
                        </a:spcBef>
                        <a:spcAft>
                          <a:spcPct val="0"/>
                        </a:spcAft>
                        <a:buClr>
                          <a:srgbClr val="E1701E"/>
                        </a:buClr>
                        <a:buSzPct val="60000"/>
                        <a:buFont typeface="Wingdings" pitchFamily="2" charset="2"/>
                        <a:buNone/>
                        <a:tabLst/>
                      </a:pPr>
                      <a:r>
                        <a:rPr kumimoji="0" lang="en-AU" sz="1400" b="1" i="0" u="none" strike="noStrike" cap="none" normalizeH="0" baseline="0" dirty="0" smtClean="0">
                          <a:ln>
                            <a:noFill/>
                          </a:ln>
                          <a:solidFill>
                            <a:schemeClr val="tx1"/>
                          </a:solidFill>
                          <a:effectLst/>
                          <a:latin typeface="Arial Narrow" pitchFamily="34" charset="0"/>
                        </a:rPr>
                        <a:t>Proactive as well as reactive</a:t>
                      </a:r>
                    </a:p>
                    <a:p>
                      <a:pPr marL="0" marR="0" lvl="0" indent="0" algn="l" defTabSz="914400" rtl="0" eaLnBrk="1" fontAlgn="base" latinLnBrk="0" hangingPunct="1">
                        <a:lnSpc>
                          <a:spcPct val="100000"/>
                        </a:lnSpc>
                        <a:spcBef>
                          <a:spcPct val="30000"/>
                        </a:spcBef>
                        <a:spcAft>
                          <a:spcPct val="0"/>
                        </a:spcAft>
                        <a:buClr>
                          <a:srgbClr val="E1701E"/>
                        </a:buClr>
                        <a:buSzPct val="60000"/>
                        <a:buFont typeface="Wingdings" pitchFamily="2" charset="2"/>
                        <a:buNone/>
                        <a:tabLst/>
                      </a:pPr>
                      <a:r>
                        <a:rPr kumimoji="0" lang="en-AU" sz="1400" b="1" i="0" u="none" strike="noStrike" cap="none" normalizeH="0" baseline="0" dirty="0" smtClean="0">
                          <a:ln>
                            <a:noFill/>
                          </a:ln>
                          <a:solidFill>
                            <a:schemeClr val="tx1"/>
                          </a:solidFill>
                          <a:effectLst/>
                          <a:latin typeface="Arial Narrow" pitchFamily="34" charset="0"/>
                        </a:rPr>
                        <a:t>Failures prompt far-reaching inquiries</a:t>
                      </a:r>
                    </a:p>
                    <a:p>
                      <a:pPr marL="0" marR="0" lvl="0" indent="0" algn="l" defTabSz="914400" rtl="0" eaLnBrk="1" fontAlgn="base" latinLnBrk="0" hangingPunct="1">
                        <a:lnSpc>
                          <a:spcPct val="100000"/>
                        </a:lnSpc>
                        <a:spcBef>
                          <a:spcPct val="30000"/>
                        </a:spcBef>
                        <a:spcAft>
                          <a:spcPct val="0"/>
                        </a:spcAft>
                        <a:buClr>
                          <a:srgbClr val="E1701E"/>
                        </a:buClr>
                        <a:buSzPct val="60000"/>
                        <a:buFont typeface="Wingdings" pitchFamily="2" charset="2"/>
                        <a:buNone/>
                        <a:tabLst/>
                      </a:pPr>
                      <a:r>
                        <a:rPr kumimoji="0" lang="en-AU" sz="1400" b="1" i="0" u="none" strike="noStrike" cap="none" normalizeH="0" baseline="0" dirty="0" smtClean="0">
                          <a:ln>
                            <a:noFill/>
                          </a:ln>
                          <a:solidFill>
                            <a:schemeClr val="tx1"/>
                          </a:solidFill>
                          <a:effectLst/>
                          <a:latin typeface="Arial Narrow" pitchFamily="34" charset="0"/>
                        </a:rPr>
                        <a:t>Flexibility of operation</a:t>
                      </a:r>
                    </a:p>
                    <a:p>
                      <a:pPr marL="0" marR="0" lvl="0" indent="0" algn="l" defTabSz="914400" rtl="0" eaLnBrk="1" fontAlgn="base" latinLnBrk="0" hangingPunct="1">
                        <a:lnSpc>
                          <a:spcPct val="100000"/>
                        </a:lnSpc>
                        <a:spcBef>
                          <a:spcPct val="30000"/>
                        </a:spcBef>
                        <a:spcAft>
                          <a:spcPct val="0"/>
                        </a:spcAft>
                        <a:buClr>
                          <a:srgbClr val="E1701E"/>
                        </a:buClr>
                        <a:buSzPct val="60000"/>
                        <a:buFont typeface="Wingdings" pitchFamily="2" charset="2"/>
                        <a:buNone/>
                        <a:tabLst/>
                      </a:pPr>
                      <a:r>
                        <a:rPr kumimoji="0" lang="en-AU" sz="1400" b="1" i="0" u="none" strike="noStrike" cap="none" normalizeH="0" baseline="0" dirty="0" smtClean="0">
                          <a:ln>
                            <a:noFill/>
                          </a:ln>
                          <a:solidFill>
                            <a:schemeClr val="tx1"/>
                          </a:solidFill>
                          <a:effectLst/>
                          <a:latin typeface="Arial Narrow" pitchFamily="34" charset="0"/>
                        </a:rPr>
                        <a:t>Consistent mindset is ‘wariness’</a:t>
                      </a:r>
                    </a:p>
                  </a:txBody>
                  <a:tcPr marL="97184" marR="97184" marT="48587" marB="48587" horzOverflow="overflow">
                    <a:lnL w="12700" cap="flat" cmpd="sng" algn="ctr">
                      <a:solidFill>
                        <a:srgbClr val="C0CADA"/>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577743">
                <a:tc>
                  <a:txBody>
                    <a:bodyPr/>
                    <a:lstStyle/>
                    <a:p>
                      <a:pPr marL="0" marR="0" lvl="0" indent="0" algn="ctr" defTabSz="914400" rtl="0" eaLnBrk="1" fontAlgn="base" latinLnBrk="0" hangingPunct="1">
                        <a:lnSpc>
                          <a:spcPct val="100000"/>
                        </a:lnSpc>
                        <a:spcBef>
                          <a:spcPct val="20000"/>
                        </a:spcBef>
                        <a:spcAft>
                          <a:spcPct val="0"/>
                        </a:spcAft>
                        <a:buClr>
                          <a:srgbClr val="E1701E"/>
                        </a:buClr>
                        <a:buSzPct val="60000"/>
                        <a:buFont typeface="Wingdings" pitchFamily="2" charset="2"/>
                        <a:buNone/>
                        <a:tabLst/>
                      </a:pPr>
                      <a:r>
                        <a:rPr kumimoji="0" lang="en-AU" sz="1400" b="0" i="0" u="none" strike="noStrike" cap="none" normalizeH="0" baseline="0" dirty="0" smtClean="0">
                          <a:ln>
                            <a:noFill/>
                          </a:ln>
                          <a:solidFill>
                            <a:schemeClr val="bg1"/>
                          </a:solidFill>
                          <a:effectLst/>
                          <a:latin typeface="Arial" charset="0"/>
                        </a:rPr>
                        <a:t>‘in disarray’</a:t>
                      </a:r>
                    </a:p>
                    <a:p>
                      <a:pPr marL="0" marR="0" lvl="0" indent="0" algn="ctr" defTabSz="914400" rtl="0" eaLnBrk="1" fontAlgn="base" latinLnBrk="0" hangingPunct="1">
                        <a:lnSpc>
                          <a:spcPct val="100000"/>
                        </a:lnSpc>
                        <a:spcBef>
                          <a:spcPct val="20000"/>
                        </a:spcBef>
                        <a:spcAft>
                          <a:spcPct val="0"/>
                        </a:spcAft>
                        <a:buClr>
                          <a:srgbClr val="E1701E"/>
                        </a:buClr>
                        <a:buSzPct val="60000"/>
                        <a:buFont typeface="Wingdings" pitchFamily="2" charset="2"/>
                        <a:buNone/>
                        <a:tabLst/>
                      </a:pPr>
                      <a:r>
                        <a:rPr kumimoji="0" lang="en-AU" sz="1400" b="0" i="0" u="none" strike="noStrike" cap="none" normalizeH="0" baseline="0" dirty="0" smtClean="0">
                          <a:ln>
                            <a:noFill/>
                          </a:ln>
                          <a:solidFill>
                            <a:schemeClr val="bg1"/>
                          </a:solidFill>
                          <a:effectLst/>
                          <a:latin typeface="Arial" charset="0"/>
                        </a:rPr>
                        <a:t>pathological</a:t>
                      </a:r>
                    </a:p>
                  </a:txBody>
                  <a:tcPr marL="97184" marR="97184" marT="48587" marB="4858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1701E"/>
                    </a:solidFill>
                  </a:tcPr>
                </a:tc>
                <a:tc>
                  <a:txBody>
                    <a:bodyPr/>
                    <a:lstStyle/>
                    <a:p>
                      <a:pPr marL="0" marR="0" lvl="0" indent="0" algn="ctr" defTabSz="914400" rtl="0" eaLnBrk="1" fontAlgn="base" latinLnBrk="0" hangingPunct="1">
                        <a:lnSpc>
                          <a:spcPct val="100000"/>
                        </a:lnSpc>
                        <a:spcBef>
                          <a:spcPct val="20000"/>
                        </a:spcBef>
                        <a:spcAft>
                          <a:spcPct val="0"/>
                        </a:spcAft>
                        <a:buClr>
                          <a:srgbClr val="E1701E"/>
                        </a:buClr>
                        <a:buSzPct val="60000"/>
                        <a:buFont typeface="Wingdings" pitchFamily="2" charset="2"/>
                        <a:buNone/>
                        <a:tabLst/>
                      </a:pPr>
                      <a:r>
                        <a:rPr kumimoji="0" lang="en-AU" sz="1400" b="0" i="0" u="none" strike="noStrike" cap="none" normalizeH="0" baseline="0" dirty="0" smtClean="0">
                          <a:ln>
                            <a:noFill/>
                          </a:ln>
                          <a:solidFill>
                            <a:schemeClr val="bg1"/>
                          </a:solidFill>
                          <a:effectLst/>
                          <a:latin typeface="Arial" charset="0"/>
                        </a:rPr>
                        <a:t>‘organised’</a:t>
                      </a:r>
                    </a:p>
                    <a:p>
                      <a:pPr marL="0" marR="0" lvl="0" indent="0" algn="ctr" defTabSz="914400" rtl="0" eaLnBrk="1" fontAlgn="base" latinLnBrk="0" hangingPunct="1">
                        <a:lnSpc>
                          <a:spcPct val="100000"/>
                        </a:lnSpc>
                        <a:spcBef>
                          <a:spcPct val="20000"/>
                        </a:spcBef>
                        <a:spcAft>
                          <a:spcPct val="0"/>
                        </a:spcAft>
                        <a:buClr>
                          <a:srgbClr val="E1701E"/>
                        </a:buClr>
                        <a:buSzPct val="60000"/>
                        <a:buFont typeface="Wingdings" pitchFamily="2" charset="2"/>
                        <a:buNone/>
                        <a:tabLst/>
                      </a:pPr>
                      <a:r>
                        <a:rPr kumimoji="0" lang="en-AU" sz="1400" b="0" i="0" u="none" strike="noStrike" cap="none" normalizeH="0" baseline="0" dirty="0" smtClean="0">
                          <a:ln>
                            <a:noFill/>
                          </a:ln>
                          <a:solidFill>
                            <a:schemeClr val="bg1"/>
                          </a:solidFill>
                          <a:effectLst/>
                          <a:latin typeface="Arial" charset="0"/>
                        </a:rPr>
                        <a:t>reactive</a:t>
                      </a:r>
                    </a:p>
                  </a:txBody>
                  <a:tcPr marL="97184" marR="97184" marT="48587" marB="4858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1701E"/>
                    </a:solidFill>
                  </a:tcPr>
                </a:tc>
                <a:tc>
                  <a:txBody>
                    <a:bodyPr/>
                    <a:lstStyle/>
                    <a:p>
                      <a:pPr marL="0" marR="0" lvl="0" indent="0" algn="ctr" defTabSz="914400" rtl="0" eaLnBrk="1" fontAlgn="base" latinLnBrk="0" hangingPunct="1">
                        <a:lnSpc>
                          <a:spcPct val="100000"/>
                        </a:lnSpc>
                        <a:spcBef>
                          <a:spcPct val="20000"/>
                        </a:spcBef>
                        <a:spcAft>
                          <a:spcPct val="0"/>
                        </a:spcAft>
                        <a:buClr>
                          <a:srgbClr val="E1701E"/>
                        </a:buClr>
                        <a:buSzPct val="60000"/>
                        <a:buFont typeface="Wingdings" pitchFamily="2" charset="2"/>
                        <a:buNone/>
                        <a:tabLst/>
                      </a:pPr>
                      <a:r>
                        <a:rPr kumimoji="0" lang="en-AU" sz="1400" b="0" i="0" u="none" strike="noStrike" cap="none" normalizeH="0" baseline="0" dirty="0" smtClean="0">
                          <a:ln>
                            <a:noFill/>
                          </a:ln>
                          <a:solidFill>
                            <a:schemeClr val="bg1"/>
                          </a:solidFill>
                          <a:effectLst/>
                          <a:latin typeface="Arial" charset="0"/>
                        </a:rPr>
                        <a:t>‘credible’</a:t>
                      </a:r>
                    </a:p>
                    <a:p>
                      <a:pPr marL="0" marR="0" lvl="0" indent="0" algn="ctr" defTabSz="914400" rtl="0" eaLnBrk="1" fontAlgn="base" latinLnBrk="0" hangingPunct="1">
                        <a:lnSpc>
                          <a:spcPct val="100000"/>
                        </a:lnSpc>
                        <a:spcBef>
                          <a:spcPct val="20000"/>
                        </a:spcBef>
                        <a:spcAft>
                          <a:spcPct val="0"/>
                        </a:spcAft>
                        <a:buClr>
                          <a:srgbClr val="E1701E"/>
                        </a:buClr>
                        <a:buSzPct val="60000"/>
                        <a:buFont typeface="Wingdings" pitchFamily="2" charset="2"/>
                        <a:buNone/>
                        <a:tabLst/>
                      </a:pPr>
                      <a:r>
                        <a:rPr kumimoji="0" lang="en-AU" sz="1400" b="0" i="0" u="none" strike="noStrike" cap="none" normalizeH="0" baseline="0" dirty="0" smtClean="0">
                          <a:ln>
                            <a:noFill/>
                          </a:ln>
                          <a:solidFill>
                            <a:schemeClr val="bg1"/>
                          </a:solidFill>
                          <a:effectLst/>
                          <a:latin typeface="Arial" charset="0"/>
                        </a:rPr>
                        <a:t>calculative</a:t>
                      </a:r>
                    </a:p>
                  </a:txBody>
                  <a:tcPr marL="97184" marR="97184" marT="48587" marB="4858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1701E"/>
                    </a:solidFill>
                  </a:tcPr>
                </a:tc>
                <a:tc>
                  <a:txBody>
                    <a:bodyPr/>
                    <a:lstStyle/>
                    <a:p>
                      <a:pPr marL="0" marR="0" lvl="0" indent="0" algn="ctr" defTabSz="914400" rtl="0" eaLnBrk="1" fontAlgn="base" latinLnBrk="0" hangingPunct="1">
                        <a:lnSpc>
                          <a:spcPct val="100000"/>
                        </a:lnSpc>
                        <a:spcBef>
                          <a:spcPct val="20000"/>
                        </a:spcBef>
                        <a:spcAft>
                          <a:spcPct val="0"/>
                        </a:spcAft>
                        <a:buClr>
                          <a:srgbClr val="E1701E"/>
                        </a:buClr>
                        <a:buSzPct val="60000"/>
                        <a:buFont typeface="Wingdings" pitchFamily="2" charset="2"/>
                        <a:buNone/>
                        <a:tabLst/>
                      </a:pPr>
                      <a:r>
                        <a:rPr kumimoji="0" lang="en-AU" sz="1400" b="0" i="0" u="none" strike="noStrike" cap="none" normalizeH="0" baseline="0" dirty="0" smtClean="0">
                          <a:ln>
                            <a:noFill/>
                          </a:ln>
                          <a:solidFill>
                            <a:schemeClr val="bg1"/>
                          </a:solidFill>
                          <a:effectLst/>
                          <a:latin typeface="Arial" charset="0"/>
                        </a:rPr>
                        <a:t>‘trusting’</a:t>
                      </a:r>
                    </a:p>
                    <a:p>
                      <a:pPr marL="0" marR="0" lvl="0" indent="0" algn="ctr" defTabSz="914400" rtl="0" eaLnBrk="1" fontAlgn="base" latinLnBrk="0" hangingPunct="1">
                        <a:lnSpc>
                          <a:spcPct val="100000"/>
                        </a:lnSpc>
                        <a:spcBef>
                          <a:spcPct val="20000"/>
                        </a:spcBef>
                        <a:spcAft>
                          <a:spcPct val="0"/>
                        </a:spcAft>
                        <a:buClr>
                          <a:srgbClr val="E1701E"/>
                        </a:buClr>
                        <a:buSzPct val="60000"/>
                        <a:buFont typeface="Wingdings" pitchFamily="2" charset="2"/>
                        <a:buNone/>
                        <a:tabLst/>
                      </a:pPr>
                      <a:r>
                        <a:rPr kumimoji="0" lang="en-AU" sz="1400" b="0" i="0" u="none" strike="noStrike" cap="none" normalizeH="0" baseline="0" dirty="0" smtClean="0">
                          <a:ln>
                            <a:noFill/>
                          </a:ln>
                          <a:solidFill>
                            <a:schemeClr val="bg1"/>
                          </a:solidFill>
                          <a:effectLst/>
                          <a:latin typeface="Arial" charset="0"/>
                        </a:rPr>
                        <a:t>proactive</a:t>
                      </a:r>
                    </a:p>
                  </a:txBody>
                  <a:tcPr marL="97184" marR="97184" marT="48587" marB="4858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1701E"/>
                    </a:solidFill>
                  </a:tcPr>
                </a:tc>
                <a:tc>
                  <a:txBody>
                    <a:bodyPr/>
                    <a:lstStyle/>
                    <a:p>
                      <a:pPr marL="0" marR="0" lvl="0" indent="0" algn="ctr" defTabSz="914400" rtl="0" eaLnBrk="1" fontAlgn="base" latinLnBrk="0" hangingPunct="1">
                        <a:lnSpc>
                          <a:spcPct val="100000"/>
                        </a:lnSpc>
                        <a:spcBef>
                          <a:spcPct val="20000"/>
                        </a:spcBef>
                        <a:spcAft>
                          <a:spcPct val="0"/>
                        </a:spcAft>
                        <a:buClr>
                          <a:srgbClr val="E1701E"/>
                        </a:buClr>
                        <a:buSzPct val="60000"/>
                        <a:buFont typeface="Wingdings" pitchFamily="2" charset="2"/>
                        <a:buNone/>
                        <a:tabLst/>
                      </a:pPr>
                      <a:r>
                        <a:rPr kumimoji="0" lang="en-AU" sz="1400" b="1" i="0" u="none" strike="noStrike" cap="none" normalizeH="0" baseline="0" dirty="0" smtClean="0">
                          <a:ln>
                            <a:noFill/>
                          </a:ln>
                          <a:solidFill>
                            <a:schemeClr val="bg1"/>
                          </a:solidFill>
                          <a:effectLst/>
                          <a:latin typeface="Arial" charset="0"/>
                        </a:rPr>
                        <a:t>‘disciplined’</a:t>
                      </a:r>
                    </a:p>
                    <a:p>
                      <a:pPr marL="0" marR="0" lvl="0" indent="0" algn="ctr" defTabSz="914400" rtl="0" eaLnBrk="1" fontAlgn="base" latinLnBrk="0" hangingPunct="1">
                        <a:lnSpc>
                          <a:spcPct val="100000"/>
                        </a:lnSpc>
                        <a:spcBef>
                          <a:spcPct val="20000"/>
                        </a:spcBef>
                        <a:spcAft>
                          <a:spcPct val="0"/>
                        </a:spcAft>
                        <a:buClr>
                          <a:srgbClr val="E1701E"/>
                        </a:buClr>
                        <a:buSzPct val="60000"/>
                        <a:buFont typeface="Wingdings" pitchFamily="2" charset="2"/>
                        <a:buNone/>
                        <a:tabLst/>
                      </a:pPr>
                      <a:r>
                        <a:rPr kumimoji="0" lang="en-AU" sz="1400" b="1" i="0" u="none" strike="noStrike" cap="none" normalizeH="0" baseline="0" dirty="0" smtClean="0">
                          <a:ln>
                            <a:noFill/>
                          </a:ln>
                          <a:solidFill>
                            <a:schemeClr val="bg1"/>
                          </a:solidFill>
                          <a:effectLst/>
                          <a:latin typeface="Arial" charset="0"/>
                        </a:rPr>
                        <a:t>generative</a:t>
                      </a:r>
                    </a:p>
                  </a:txBody>
                  <a:tcPr marL="97184" marR="97184" marT="48587" marB="48587"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lumMod val="50000"/>
                      </a:schemeClr>
                    </a:solidFill>
                  </a:tcPr>
                </a:tc>
              </a:tr>
              <a:tr h="353152">
                <a:tc>
                  <a:txBody>
                    <a:bodyPr/>
                    <a:lstStyle/>
                    <a:p>
                      <a:pPr marL="0" marR="0" lvl="0" indent="0" algn="ctr" defTabSz="914400" rtl="0" eaLnBrk="1" fontAlgn="base" latinLnBrk="0" hangingPunct="1">
                        <a:lnSpc>
                          <a:spcPct val="100000"/>
                        </a:lnSpc>
                        <a:spcBef>
                          <a:spcPct val="40000"/>
                        </a:spcBef>
                        <a:spcAft>
                          <a:spcPct val="0"/>
                        </a:spcAft>
                        <a:buClr>
                          <a:srgbClr val="E1701E"/>
                        </a:buClr>
                        <a:buSzPct val="60000"/>
                        <a:buFont typeface="Wingdings" pitchFamily="2" charset="2"/>
                        <a:buNone/>
                        <a:tabLst/>
                      </a:pPr>
                      <a:r>
                        <a:rPr kumimoji="0" lang="en-AU" sz="1400" b="0" i="0" u="none" strike="noStrike" cap="none" normalizeH="0" baseline="0" dirty="0" smtClean="0">
                          <a:ln>
                            <a:noFill/>
                          </a:ln>
                          <a:solidFill>
                            <a:schemeClr val="tx1"/>
                          </a:solidFill>
                          <a:effectLst/>
                          <a:latin typeface="Arial" charset="0"/>
                        </a:rPr>
                        <a:t>Sanction</a:t>
                      </a:r>
                    </a:p>
                  </a:txBody>
                  <a:tcPr marL="97184" marR="97184" marT="48587" marB="4858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6D5BC"/>
                    </a:solidFill>
                  </a:tcPr>
                </a:tc>
                <a:tc>
                  <a:txBody>
                    <a:bodyPr/>
                    <a:lstStyle/>
                    <a:p>
                      <a:pPr marL="0" marR="0" lvl="0" indent="0" algn="ctr" defTabSz="914400" rtl="0" eaLnBrk="1" fontAlgn="base" latinLnBrk="0" hangingPunct="1">
                        <a:lnSpc>
                          <a:spcPct val="100000"/>
                        </a:lnSpc>
                        <a:spcBef>
                          <a:spcPct val="40000"/>
                        </a:spcBef>
                        <a:spcAft>
                          <a:spcPct val="0"/>
                        </a:spcAft>
                        <a:buClr>
                          <a:srgbClr val="E1701E"/>
                        </a:buClr>
                        <a:buSzPct val="60000"/>
                        <a:buFont typeface="Wingdings" pitchFamily="2" charset="2"/>
                        <a:buNone/>
                        <a:tabLst/>
                      </a:pPr>
                      <a:r>
                        <a:rPr kumimoji="0" lang="en-AU" sz="1400" b="0" i="0" u="none" strike="noStrike" cap="none" normalizeH="0" baseline="0" dirty="0" smtClean="0">
                          <a:ln>
                            <a:noFill/>
                          </a:ln>
                          <a:solidFill>
                            <a:schemeClr val="tx1"/>
                          </a:solidFill>
                          <a:effectLst/>
                          <a:latin typeface="Arial" charset="0"/>
                        </a:rPr>
                        <a:t>Direct</a:t>
                      </a:r>
                    </a:p>
                  </a:txBody>
                  <a:tcPr marL="97184" marR="97184" marT="48587" marB="4858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6D5BC"/>
                    </a:solidFill>
                  </a:tcPr>
                </a:tc>
                <a:tc>
                  <a:txBody>
                    <a:bodyPr/>
                    <a:lstStyle/>
                    <a:p>
                      <a:pPr marL="0" marR="0" lvl="0" indent="0" algn="ctr" defTabSz="914400" rtl="0" eaLnBrk="1" fontAlgn="base" latinLnBrk="0" hangingPunct="1">
                        <a:lnSpc>
                          <a:spcPct val="100000"/>
                        </a:lnSpc>
                        <a:spcBef>
                          <a:spcPct val="40000"/>
                        </a:spcBef>
                        <a:spcAft>
                          <a:spcPct val="0"/>
                        </a:spcAft>
                        <a:buClr>
                          <a:srgbClr val="E1701E"/>
                        </a:buClr>
                        <a:buSzPct val="60000"/>
                        <a:buFont typeface="Wingdings" pitchFamily="2" charset="2"/>
                        <a:buNone/>
                        <a:tabLst/>
                      </a:pPr>
                      <a:r>
                        <a:rPr kumimoji="0" lang="en-AU" sz="1400" b="0" i="0" u="none" strike="noStrike" cap="none" normalizeH="0" baseline="0" dirty="0" smtClean="0">
                          <a:ln>
                            <a:noFill/>
                          </a:ln>
                          <a:solidFill>
                            <a:schemeClr val="tx1"/>
                          </a:solidFill>
                          <a:effectLst/>
                          <a:latin typeface="Arial" charset="0"/>
                        </a:rPr>
                        <a:t>Encourage</a:t>
                      </a:r>
                    </a:p>
                  </a:txBody>
                  <a:tcPr marL="97184" marR="97184" marT="48587" marB="4858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6D5BC"/>
                    </a:solidFill>
                  </a:tcPr>
                </a:tc>
                <a:tc>
                  <a:txBody>
                    <a:bodyPr/>
                    <a:lstStyle/>
                    <a:p>
                      <a:pPr marL="0" marR="0" lvl="0" indent="0" algn="ctr" defTabSz="914400" rtl="0" eaLnBrk="1" fontAlgn="base" latinLnBrk="0" hangingPunct="1">
                        <a:lnSpc>
                          <a:spcPct val="100000"/>
                        </a:lnSpc>
                        <a:spcBef>
                          <a:spcPct val="40000"/>
                        </a:spcBef>
                        <a:spcAft>
                          <a:spcPct val="0"/>
                        </a:spcAft>
                        <a:buClr>
                          <a:srgbClr val="E1701E"/>
                        </a:buClr>
                        <a:buSzPct val="60000"/>
                        <a:buFont typeface="Wingdings" pitchFamily="2" charset="2"/>
                        <a:buNone/>
                        <a:tabLst/>
                      </a:pPr>
                      <a:r>
                        <a:rPr kumimoji="0" lang="en-AU" sz="1400" b="0" i="0" u="none" strike="noStrike" cap="none" normalizeH="0" baseline="0" dirty="0" smtClean="0">
                          <a:ln>
                            <a:noFill/>
                          </a:ln>
                          <a:solidFill>
                            <a:schemeClr val="tx1"/>
                          </a:solidFill>
                          <a:effectLst/>
                          <a:latin typeface="Arial" charset="0"/>
                        </a:rPr>
                        <a:t>Partner</a:t>
                      </a:r>
                    </a:p>
                  </a:txBody>
                  <a:tcPr marL="97184" marR="97184" marT="48587" marB="4858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6D5BC"/>
                    </a:solidFill>
                  </a:tcPr>
                </a:tc>
                <a:tc>
                  <a:txBody>
                    <a:bodyPr/>
                    <a:lstStyle/>
                    <a:p>
                      <a:pPr marL="0" marR="0" lvl="0" indent="0" algn="ctr" defTabSz="914400" rtl="0" eaLnBrk="1" fontAlgn="base" latinLnBrk="0" hangingPunct="1">
                        <a:lnSpc>
                          <a:spcPct val="100000"/>
                        </a:lnSpc>
                        <a:spcBef>
                          <a:spcPct val="40000"/>
                        </a:spcBef>
                        <a:spcAft>
                          <a:spcPct val="0"/>
                        </a:spcAft>
                        <a:buClr>
                          <a:srgbClr val="E1701E"/>
                        </a:buClr>
                        <a:buSzPct val="60000"/>
                        <a:buFont typeface="Wingdings" pitchFamily="2" charset="2"/>
                        <a:buNone/>
                        <a:tabLst/>
                      </a:pPr>
                      <a:r>
                        <a:rPr kumimoji="0" lang="en-AU" sz="1400" b="1" i="0" u="none" strike="noStrike" cap="none" normalizeH="0" baseline="0" dirty="0" smtClean="0">
                          <a:ln>
                            <a:noFill/>
                          </a:ln>
                          <a:solidFill>
                            <a:schemeClr val="tx1"/>
                          </a:solidFill>
                          <a:effectLst/>
                          <a:latin typeface="Arial" charset="0"/>
                        </a:rPr>
                        <a:t>Champion</a:t>
                      </a:r>
                    </a:p>
                  </a:txBody>
                  <a:tcPr marL="97184" marR="97184" marT="48587" marB="48587"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99"/>
                    </a:solidFill>
                  </a:tcPr>
                </a:tc>
              </a:tr>
            </a:tbl>
          </a:graphicData>
        </a:graphic>
      </p:graphicFrame>
    </p:spTree>
    <p:extLst>
      <p:ext uri="{BB962C8B-B14F-4D97-AF65-F5344CB8AC3E}">
        <p14:creationId xmlns:p14="http://schemas.microsoft.com/office/powerpoint/2010/main" val="4281469135"/>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685799" y="228600"/>
            <a:ext cx="8366125" cy="1143000"/>
          </a:xfrm>
        </p:spPr>
        <p:txBody>
          <a:bodyPr>
            <a:normAutofit/>
          </a:bodyPr>
          <a:lstStyle/>
          <a:p>
            <a:r>
              <a:rPr lang="en-AU" dirty="0" smtClean="0">
                <a:solidFill>
                  <a:schemeClr val="tx1"/>
                </a:solidFill>
              </a:rPr>
              <a:t>What is the vision for leading practice regulation?</a:t>
            </a:r>
          </a:p>
        </p:txBody>
      </p:sp>
      <p:sp>
        <p:nvSpPr>
          <p:cNvPr id="2" name="Slide Number Placeholder 1"/>
          <p:cNvSpPr>
            <a:spLocks noGrp="1"/>
          </p:cNvSpPr>
          <p:nvPr>
            <p:ph type="sldNum" sz="quarter" idx="10"/>
          </p:nvPr>
        </p:nvSpPr>
        <p:spPr/>
        <p:txBody>
          <a:bodyPr/>
          <a:lstStyle/>
          <a:p>
            <a:pPr>
              <a:defRPr/>
            </a:pPr>
            <a:fld id="{65F01BBC-B154-426B-B193-7FA9844B8C65}" type="slidenum">
              <a:rPr lang="en-US" smtClean="0"/>
              <a:pPr>
                <a:defRPr/>
              </a:pPr>
              <a:t>8</a:t>
            </a:fld>
            <a:endParaRPr lang="en-US" dirty="0"/>
          </a:p>
        </p:txBody>
      </p:sp>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99592" y="1628800"/>
            <a:ext cx="7275352" cy="4174921"/>
          </a:xfrm>
          <a:prstGeom prst="rect">
            <a:avLst/>
          </a:prstGeom>
        </p:spPr>
      </p:pic>
    </p:spTree>
    <p:extLst>
      <p:ext uri="{BB962C8B-B14F-4D97-AF65-F5344CB8AC3E}">
        <p14:creationId xmlns:p14="http://schemas.microsoft.com/office/powerpoint/2010/main" val="360375467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solidFill>
                  <a:schemeClr val="tx1"/>
                </a:solidFill>
              </a:rPr>
              <a:t>Two approaches to achieve safety compliance</a:t>
            </a:r>
            <a:endParaRPr lang="en-AU" dirty="0">
              <a:solidFill>
                <a:schemeClr val="tx1"/>
              </a:solidFill>
            </a:endParaRPr>
          </a:p>
        </p:txBody>
      </p:sp>
      <p:sp>
        <p:nvSpPr>
          <p:cNvPr id="4" name="Slide Number Placeholder 3"/>
          <p:cNvSpPr>
            <a:spLocks noGrp="1"/>
          </p:cNvSpPr>
          <p:nvPr>
            <p:ph type="sldNum" sz="quarter" idx="10"/>
          </p:nvPr>
        </p:nvSpPr>
        <p:spPr/>
        <p:txBody>
          <a:bodyPr/>
          <a:lstStyle/>
          <a:p>
            <a:pPr>
              <a:defRPr/>
            </a:pPr>
            <a:fld id="{DE59A281-C0BE-45D7-BDE8-584827E2C07B}" type="slidenum">
              <a:rPr lang="en-AU" smtClean="0"/>
              <a:pPr>
                <a:defRPr/>
              </a:pPr>
              <a:t>9</a:t>
            </a:fld>
            <a:endParaRPr lang="en-AU"/>
          </a:p>
        </p:txBody>
      </p:sp>
      <p:pic>
        <p:nvPicPr>
          <p:cNvPr id="5" name="Picture 6" descr="Safety Compliance Cycle v4.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2374900" y="1708150"/>
            <a:ext cx="5076825" cy="467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Left Arrow Callout 4"/>
          <p:cNvSpPr>
            <a:spLocks noChangeArrowheads="1"/>
          </p:cNvSpPr>
          <p:nvPr/>
        </p:nvSpPr>
        <p:spPr bwMode="auto">
          <a:xfrm rot="1080000">
            <a:off x="6704013" y="4895850"/>
            <a:ext cx="2160587" cy="1079500"/>
          </a:xfrm>
          <a:prstGeom prst="leftArrowCallout">
            <a:avLst>
              <a:gd name="adj1" fmla="val 25000"/>
              <a:gd name="adj2" fmla="val 25000"/>
              <a:gd name="adj3" fmla="val 25018"/>
              <a:gd name="adj4" fmla="val 64977"/>
            </a:avLst>
          </a:prstGeom>
          <a:solidFill>
            <a:srgbClr val="006600"/>
          </a:solidFill>
          <a:ln w="28575" algn="ctr">
            <a:solidFill>
              <a:sysClr val="windowText" lastClr="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AU" sz="1200" b="1" i="0" u="none" strike="noStrike" kern="0" cap="none" spc="0" normalizeH="0" baseline="0" noProof="0" smtClean="0">
              <a:ln>
                <a:noFill/>
              </a:ln>
              <a:solidFill>
                <a:sysClr val="window" lastClr="FFFFFF"/>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AU" sz="1800" b="1" i="0" u="none" strike="noStrike" kern="0" cap="none" spc="0" normalizeH="0" baseline="0" noProof="0" smtClean="0">
                <a:ln>
                  <a:noFill/>
                </a:ln>
                <a:solidFill>
                  <a:sysClr val="window" lastClr="FFFFFF"/>
                </a:solidFill>
                <a:effectLst/>
                <a:uLnTx/>
                <a:uFillTx/>
              </a:rPr>
              <a:t>Raise awareness</a:t>
            </a:r>
          </a:p>
        </p:txBody>
      </p:sp>
      <p:sp>
        <p:nvSpPr>
          <p:cNvPr id="7" name="Left Arrow Callout 5"/>
          <p:cNvSpPr>
            <a:spLocks noChangeArrowheads="1"/>
          </p:cNvSpPr>
          <p:nvPr/>
        </p:nvSpPr>
        <p:spPr bwMode="auto">
          <a:xfrm rot="1080000" flipH="1">
            <a:off x="407988" y="1679575"/>
            <a:ext cx="2374900" cy="1422400"/>
          </a:xfrm>
          <a:prstGeom prst="leftArrowCallout">
            <a:avLst>
              <a:gd name="adj1" fmla="val 25000"/>
              <a:gd name="adj2" fmla="val 25000"/>
              <a:gd name="adj3" fmla="val 25029"/>
              <a:gd name="adj4" fmla="val 64977"/>
            </a:avLst>
          </a:prstGeom>
          <a:solidFill>
            <a:srgbClr val="CC0000"/>
          </a:solidFill>
          <a:ln w="28575" algn="ctr">
            <a:solidFill>
              <a:sysClr val="windowText" lastClr="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AU" sz="1100" b="1" i="0" u="none" strike="noStrike" kern="0" cap="none" spc="0" normalizeH="0" baseline="0" noProof="0" dirty="0" smtClean="0">
              <a:ln>
                <a:noFill/>
              </a:ln>
              <a:solidFill>
                <a:sysClr val="window" lastClr="FFFFFF"/>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AU" sz="1800" b="1" i="0" u="none" strike="noStrike" kern="0" cap="none" spc="0" normalizeH="0" baseline="0" noProof="0" dirty="0" smtClean="0">
                <a:ln>
                  <a:noFill/>
                </a:ln>
                <a:solidFill>
                  <a:sysClr val="window" lastClr="FFFFFF"/>
                </a:solidFill>
                <a:effectLst/>
                <a:uLnTx/>
                <a:uFillTx/>
              </a:rPr>
              <a:t>Seek compliance and enforce legislation</a:t>
            </a:r>
          </a:p>
        </p:txBody>
      </p:sp>
    </p:spTree>
    <p:extLst>
      <p:ext uri="{BB962C8B-B14F-4D97-AF65-F5344CB8AC3E}">
        <p14:creationId xmlns:p14="http://schemas.microsoft.com/office/powerpoint/2010/main" val="27972260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Blank Presentatio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2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2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Blank Presentation">
  <a:themeElements>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2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2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Blank Presentatio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2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2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Blank Presentatio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2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2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1041</TotalTime>
  <Words>1952</Words>
  <Application>Microsoft Office PowerPoint</Application>
  <PresentationFormat>On-screen Show (4:3)</PresentationFormat>
  <Paragraphs>292</Paragraphs>
  <Slides>20</Slides>
  <Notes>20</Notes>
  <HiddenSlides>0</HiddenSlides>
  <MMClips>0</MMClips>
  <ScaleCrop>false</ScaleCrop>
  <HeadingPairs>
    <vt:vector size="6" baseType="variant">
      <vt:variant>
        <vt:lpstr>Theme</vt:lpstr>
      </vt:variant>
      <vt:variant>
        <vt:i4>5</vt:i4>
      </vt:variant>
      <vt:variant>
        <vt:lpstr>Embedded OLE Servers</vt:lpstr>
      </vt:variant>
      <vt:variant>
        <vt:i4>1</vt:i4>
      </vt:variant>
      <vt:variant>
        <vt:lpstr>Slide Titles</vt:lpstr>
      </vt:variant>
      <vt:variant>
        <vt:i4>20</vt:i4>
      </vt:variant>
    </vt:vector>
  </HeadingPairs>
  <TitlesOfParts>
    <vt:vector size="26" baseType="lpstr">
      <vt:lpstr>Office Theme</vt:lpstr>
      <vt:lpstr>1_Blank Presentation</vt:lpstr>
      <vt:lpstr>2_Blank Presentation</vt:lpstr>
      <vt:lpstr>Blank Presentation</vt:lpstr>
      <vt:lpstr>3_Blank Presentation</vt:lpstr>
      <vt:lpstr>Worksheet</vt:lpstr>
      <vt:lpstr>PowerPoint Presentation</vt:lpstr>
      <vt:lpstr>PowerPoint Presentation</vt:lpstr>
      <vt:lpstr>Fatal injury incidence rate</vt:lpstr>
      <vt:lpstr>PowerPoint Presentation</vt:lpstr>
      <vt:lpstr>Number of serious injuries per million hours worked</vt:lpstr>
      <vt:lpstr>PowerPoint Presentation</vt:lpstr>
      <vt:lpstr>PowerPoint Presentation</vt:lpstr>
      <vt:lpstr>What is the vision for leading practice regulation?</vt:lpstr>
      <vt:lpstr>Two approaches to achieve safety compliance</vt:lpstr>
      <vt:lpstr>Teamwork is the key</vt:lpstr>
      <vt:lpstr>Focusing on priority safety and health issues</vt:lpstr>
      <vt:lpstr>Supporting cultural change</vt:lpstr>
      <vt:lpstr>PowerPoint Presentation</vt:lpstr>
      <vt:lpstr>What’s involved in risk management?</vt:lpstr>
      <vt:lpstr>How do we manage risk?</vt:lpstr>
      <vt:lpstr>PowerPoint Presentation</vt:lpstr>
      <vt:lpstr>Defining the “value”’</vt:lpstr>
      <vt:lpstr>Risk management and relationships</vt:lpstr>
      <vt:lpstr>Opportunities for cultural change</vt:lpstr>
      <vt:lpstr>Stay informed!</vt:lpstr>
    </vt:vector>
  </TitlesOfParts>
  <Company>Department of Mines and Petroleum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MS - Toolbox Presentation - 2013 - Regulators role in supporting positive cultural change to enhance safety management in mining</dc:title>
  <dc:subject>Formerly andrew AMPAC preso.pptx_x000d_
Formerly 000186.bec.moore.pptx_x000d_
Release Class. was changed from "Departmental Use Only" by Bec.MOORE on 21/5/2013 13:15_x000d_
Formerly 000189.bec.moore.pptx</dc:subject>
  <dc:creator>Bec.MOORE</dc:creator>
  <cp:keywords>DocSrc=External&lt;!&gt;VersionNo=1&lt;!&gt;VersionBy=Bec.MOORE&lt;!&gt;VersionDate=21 May 2013 13:15:23&lt;!&gt;Branch=Business Development&lt;!&gt;Division=&lt;!&gt;Section=&lt;!&gt;LockedBy=&lt;!&gt;LockedOn=&lt;!&gt;LockedBehalfof=</cp:keywords>
  <dc:description>FileNo=A1157/201202&lt;!&gt;Site=Cannington&lt;!&gt;MDNo=&lt;!&gt;DocType=Other&lt;!&gt;DocSec=Toolbox Presentations&lt;!&gt;Owner=bec.moore&lt;!&gt;Filename=000259.bec.moore.pptx&lt;!&gt;Project=&lt;!&gt;Group=Resources Safety&lt;!&gt;SecType=For Public Release</dc:description>
  <cp:lastModifiedBy>MOORE, Bec</cp:lastModifiedBy>
  <cp:revision>54</cp:revision>
  <cp:lastPrinted>2013-04-16T07:29:56Z</cp:lastPrinted>
  <dcterms:created xsi:type="dcterms:W3CDTF">2013-03-26T04:02:27Z</dcterms:created>
  <dcterms:modified xsi:type="dcterms:W3CDTF">2013-05-21T05:15:27Z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vt:lpwstr>For Public Release</vt:lpwstr>
  </property>
  <property fmtid="{D5CDD505-2E9C-101B-9397-08002B2CF9AE}" pid="3">
    <vt:lpwstr>Cannington</vt:lpwstr>
  </property>
  <property fmtid="{D5CDD505-2E9C-101B-9397-08002B2CF9AE}" pid="8193" name="Site">
    <vt:lpwstr>Cannington</vt:lpwstr>
  </property>
  <property fmtid="{D5CDD505-2E9C-101B-9397-08002B2CF9AE}" pid="8194" name="SecType">
    <vt:lpwstr>For Public Release</vt:lpwstr>
  </property>
</Properties>
</file>